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presentation.xml" ContentType="application/vnd.openxmlformats-officedocument.presentationml.presentation.main+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slideLayouts/slideLayout84.xml" ContentType="application/vnd.openxmlformats-officedocument.presentationml.slideLayout+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theme/theme10.xml" ContentType="application/vnd.openxmlformats-officedocument.theme+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revisionInfo.xml" ContentType="application/vnd.ms-powerpoint.revisioninfo+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729" r:id="rId2"/>
    <p:sldMasterId id="2147483889" r:id="rId3"/>
    <p:sldMasterId id="2147483901" r:id="rId4"/>
    <p:sldMasterId id="2147483913" r:id="rId5"/>
    <p:sldMasterId id="2147483925" r:id="rId6"/>
    <p:sldMasterId id="2147483937" r:id="rId7"/>
    <p:sldMasterId id="2147483950" r:id="rId8"/>
  </p:sldMasterIdLst>
  <p:notesMasterIdLst>
    <p:notesMasterId r:id="rId69"/>
  </p:notesMasterIdLst>
  <p:handoutMasterIdLst>
    <p:handoutMasterId r:id="rId70"/>
  </p:handoutMasterIdLst>
  <p:sldIdLst>
    <p:sldId id="932" r:id="rId9"/>
    <p:sldId id="947" r:id="rId10"/>
    <p:sldId id="921" r:id="rId11"/>
    <p:sldId id="868" r:id="rId12"/>
    <p:sldId id="911" r:id="rId13"/>
    <p:sldId id="912" r:id="rId14"/>
    <p:sldId id="935" r:id="rId15"/>
    <p:sldId id="914" r:id="rId16"/>
    <p:sldId id="815" r:id="rId17"/>
    <p:sldId id="913" r:id="rId18"/>
    <p:sldId id="869" r:id="rId19"/>
    <p:sldId id="870" r:id="rId20"/>
    <p:sldId id="872" r:id="rId21"/>
    <p:sldId id="948" r:id="rId22"/>
    <p:sldId id="955" r:id="rId23"/>
    <p:sldId id="949" r:id="rId24"/>
    <p:sldId id="925" r:id="rId25"/>
    <p:sldId id="956" r:id="rId26"/>
    <p:sldId id="957" r:id="rId27"/>
    <p:sldId id="958" r:id="rId28"/>
    <p:sldId id="931" r:id="rId29"/>
    <p:sldId id="950" r:id="rId30"/>
    <p:sldId id="951" r:id="rId31"/>
    <p:sldId id="927" r:id="rId32"/>
    <p:sldId id="567" r:id="rId33"/>
    <p:sldId id="572" r:id="rId34"/>
    <p:sldId id="928" r:id="rId35"/>
    <p:sldId id="926" r:id="rId36"/>
    <p:sldId id="569" r:id="rId37"/>
    <p:sldId id="720" r:id="rId38"/>
    <p:sldId id="936" r:id="rId39"/>
    <p:sldId id="929" r:id="rId40"/>
    <p:sldId id="953" r:id="rId41"/>
    <p:sldId id="952" r:id="rId42"/>
    <p:sldId id="954" r:id="rId43"/>
    <p:sldId id="939" r:id="rId44"/>
    <p:sldId id="938" r:id="rId45"/>
    <p:sldId id="915" r:id="rId46"/>
    <p:sldId id="894" r:id="rId47"/>
    <p:sldId id="424" r:id="rId48"/>
    <p:sldId id="769" r:id="rId49"/>
    <p:sldId id="816" r:id="rId50"/>
    <p:sldId id="817" r:id="rId51"/>
    <p:sldId id="885" r:id="rId52"/>
    <p:sldId id="570" r:id="rId53"/>
    <p:sldId id="571" r:id="rId54"/>
    <p:sldId id="515" r:id="rId55"/>
    <p:sldId id="930" r:id="rId56"/>
    <p:sldId id="944" r:id="rId57"/>
    <p:sldId id="945" r:id="rId58"/>
    <p:sldId id="568" r:id="rId59"/>
    <p:sldId id="551" r:id="rId60"/>
    <p:sldId id="566" r:id="rId61"/>
    <p:sldId id="937" r:id="rId62"/>
    <p:sldId id="941" r:id="rId63"/>
    <p:sldId id="942" r:id="rId64"/>
    <p:sldId id="946" r:id="rId65"/>
    <p:sldId id="943" r:id="rId66"/>
    <p:sldId id="933" r:id="rId67"/>
    <p:sldId id="924" r:id="rId68"/>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70D7"/>
    <a:srgbClr val="0C6A33"/>
    <a:srgbClr val="994807"/>
    <a:srgbClr val="F3A53F"/>
    <a:srgbClr val="0E0302"/>
    <a:srgbClr val="FFFFFF"/>
    <a:srgbClr val="E17F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F41FC3-006A-D04D-9235-292BD0C6626B}" v="1" dt="2025-07-10T09:05:52.438"/>
    <p1510:client id="{91065D9E-5415-0A98-BD1B-8AF090BE9AAB}" v="733" dt="2025-07-10T13:50:00.940"/>
    <p1510:client id="{93E8E93C-D384-414A-A914-BF4B6BC3412C}" v="3105" dt="2025-07-11T07:00:04.668"/>
    <p1510:client id="{F6454057-FA78-59AD-46ED-469185FAF7A2}" v="344" dt="2025-07-11T06:51:39.4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170" autoAdjust="0"/>
    <p:restoredTop sz="91206" autoAdjust="0"/>
  </p:normalViewPr>
  <p:slideViewPr>
    <p:cSldViewPr>
      <p:cViewPr varScale="1">
        <p:scale>
          <a:sx n="122" d="100"/>
          <a:sy n="122" d="100"/>
        </p:scale>
        <p:origin x="1672"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4496"/>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8.xml"/><Relationship Id="rId21" Type="http://schemas.openxmlformats.org/officeDocument/2006/relationships/slide" Target="slides/slide13.xml"/><Relationship Id="rId42" Type="http://schemas.openxmlformats.org/officeDocument/2006/relationships/slide" Target="slides/slide34.xml"/><Relationship Id="rId47" Type="http://schemas.openxmlformats.org/officeDocument/2006/relationships/slide" Target="slides/slide39.xml"/><Relationship Id="rId63" Type="http://schemas.openxmlformats.org/officeDocument/2006/relationships/slide" Target="slides/slide55.xml"/><Relationship Id="rId68" Type="http://schemas.openxmlformats.org/officeDocument/2006/relationships/slide" Target="slides/slide60.xml"/><Relationship Id="rId16" Type="http://schemas.openxmlformats.org/officeDocument/2006/relationships/slide" Target="slides/slide8.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slide" Target="slides/slide45.xml"/><Relationship Id="rId58" Type="http://schemas.openxmlformats.org/officeDocument/2006/relationships/slide" Target="slides/slide50.xml"/><Relationship Id="rId66" Type="http://schemas.openxmlformats.org/officeDocument/2006/relationships/slide" Target="slides/slide58.xml"/><Relationship Id="rId74"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slide" Target="slides/slide53.xml"/><Relationship Id="rId19" Type="http://schemas.openxmlformats.org/officeDocument/2006/relationships/slide" Target="slides/slide1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slide" Target="slides/slide48.xml"/><Relationship Id="rId64" Type="http://schemas.openxmlformats.org/officeDocument/2006/relationships/slide" Target="slides/slide56.xml"/><Relationship Id="rId69" Type="http://schemas.openxmlformats.org/officeDocument/2006/relationships/notesMaster" Target="notesMasters/notesMaster1.xml"/><Relationship Id="rId77" Type="http://schemas.openxmlformats.org/officeDocument/2006/relationships/customXml" Target="../customXml/item2.xml"/><Relationship Id="rId8" Type="http://schemas.openxmlformats.org/officeDocument/2006/relationships/slideMaster" Target="slideMasters/slideMaster8.xml"/><Relationship Id="rId51" Type="http://schemas.openxmlformats.org/officeDocument/2006/relationships/slide" Target="slides/slide43.xml"/><Relationship Id="rId72"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openxmlformats.org/officeDocument/2006/relationships/slide" Target="slides/slide51.xml"/><Relationship Id="rId67" Type="http://schemas.openxmlformats.org/officeDocument/2006/relationships/slide" Target="slides/slide59.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slide" Target="slides/slide46.xml"/><Relationship Id="rId62" Type="http://schemas.openxmlformats.org/officeDocument/2006/relationships/slide" Target="slides/slide54.xml"/><Relationship Id="rId70" Type="http://schemas.openxmlformats.org/officeDocument/2006/relationships/handoutMaster" Target="handoutMasters/handoutMaster1.xml"/><Relationship Id="rId75"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slide" Target="slides/slide49.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 Id="rId60" Type="http://schemas.openxmlformats.org/officeDocument/2006/relationships/slide" Target="slides/slide52.xml"/><Relationship Id="rId65" Type="http://schemas.openxmlformats.org/officeDocument/2006/relationships/slide" Target="slides/slide57.xml"/><Relationship Id="rId73" Type="http://schemas.openxmlformats.org/officeDocument/2006/relationships/theme" Target="theme/theme1.xml"/><Relationship Id="rId78" Type="http://schemas.openxmlformats.org/officeDocument/2006/relationships/customXml" Target="../customXml/item3.xml"/><Relationship Id="rId4" Type="http://schemas.openxmlformats.org/officeDocument/2006/relationships/slideMaster" Target="slideMasters/slideMaster4.xml"/><Relationship Id="rId9" Type="http://schemas.openxmlformats.org/officeDocument/2006/relationships/slide" Target="slides/slide1.xml"/><Relationship Id="rId13" Type="http://schemas.openxmlformats.org/officeDocument/2006/relationships/slide" Target="slides/slide5.xml"/><Relationship Id="rId18" Type="http://schemas.openxmlformats.org/officeDocument/2006/relationships/slide" Target="slides/slide10.xml"/><Relationship Id="rId39" Type="http://schemas.openxmlformats.org/officeDocument/2006/relationships/slide" Target="slides/slide31.xml"/><Relationship Id="rId34" Type="http://schemas.openxmlformats.org/officeDocument/2006/relationships/slide" Target="slides/slide26.xml"/><Relationship Id="rId50" Type="http://schemas.openxmlformats.org/officeDocument/2006/relationships/slide" Target="slides/slide42.xml"/><Relationship Id="rId55" Type="http://schemas.openxmlformats.org/officeDocument/2006/relationships/slide" Target="slides/slide47.xml"/><Relationship Id="rId76" Type="http://schemas.openxmlformats.org/officeDocument/2006/relationships/customXml" Target="../customXml/item1.xml"/><Relationship Id="rId7" Type="http://schemas.openxmlformats.org/officeDocument/2006/relationships/slideMaster" Target="slideMasters/slideMaster7.xml"/><Relationship Id="rId71"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20BCF60-65B8-414A-B021-E46DED162047}"/>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ea typeface="ＭＳ Ｐゴシック" charset="0"/>
                <a:cs typeface="ＭＳ Ｐゴシック" charset="0"/>
              </a:defRPr>
            </a:lvl1pPr>
          </a:lstStyle>
          <a:p>
            <a:pPr>
              <a:defRPr/>
            </a:pPr>
            <a:endParaRPr lang="en-US"/>
          </a:p>
        </p:txBody>
      </p:sp>
      <p:sp>
        <p:nvSpPr>
          <p:cNvPr id="30723" name="Rectangle 3">
            <a:extLst>
              <a:ext uri="{FF2B5EF4-FFF2-40B4-BE49-F238E27FC236}">
                <a16:creationId xmlns:a16="http://schemas.microsoft.com/office/drawing/2014/main" id="{BA2A6B0E-8D39-FA45-B639-12C5F92659C5}"/>
              </a:ext>
            </a:extLst>
          </p:cNvPr>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ea typeface="ＭＳ Ｐゴシック" charset="0"/>
                <a:cs typeface="ＭＳ Ｐゴシック" charset="0"/>
              </a:defRPr>
            </a:lvl1pPr>
          </a:lstStyle>
          <a:p>
            <a:pPr>
              <a:defRPr/>
            </a:pPr>
            <a:endParaRPr lang="en-US"/>
          </a:p>
        </p:txBody>
      </p:sp>
      <p:sp>
        <p:nvSpPr>
          <p:cNvPr id="30724" name="Rectangle 4">
            <a:extLst>
              <a:ext uri="{FF2B5EF4-FFF2-40B4-BE49-F238E27FC236}">
                <a16:creationId xmlns:a16="http://schemas.microsoft.com/office/drawing/2014/main" id="{D7F16A26-2D34-2B46-928F-24DF7A90D240}"/>
              </a:ext>
            </a:extLst>
          </p:cNvPr>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ea typeface="ＭＳ Ｐゴシック" charset="0"/>
                <a:cs typeface="ＭＳ Ｐゴシック" charset="0"/>
              </a:defRPr>
            </a:lvl1pPr>
          </a:lstStyle>
          <a:p>
            <a:pPr>
              <a:defRPr/>
            </a:pPr>
            <a:endParaRPr lang="en-US"/>
          </a:p>
        </p:txBody>
      </p:sp>
      <p:sp>
        <p:nvSpPr>
          <p:cNvPr id="30725" name="Rectangle 5">
            <a:extLst>
              <a:ext uri="{FF2B5EF4-FFF2-40B4-BE49-F238E27FC236}">
                <a16:creationId xmlns:a16="http://schemas.microsoft.com/office/drawing/2014/main" id="{CB388E56-F0BE-E748-BA9C-BB65E140E8EE}"/>
              </a:ext>
            </a:extLst>
          </p:cNvPr>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059EDB5C-D2CE-0E46-AAA4-D43DFC811731}"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png>
</file>

<file path=ppt/media/image13.jpeg>
</file>

<file path=ppt/media/image14.jpeg>
</file>

<file path=ppt/media/image15.jpeg>
</file>

<file path=ppt/media/image2.jpg>
</file>

<file path=ppt/media/image3.JP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E05703-F263-1540-B172-27714FC12794}"/>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ea typeface="ＭＳ Ｐゴシック" charset="0"/>
                <a:cs typeface="ＭＳ Ｐゴシック" charset="0"/>
              </a:defRPr>
            </a:lvl1pPr>
          </a:lstStyle>
          <a:p>
            <a:pPr>
              <a:defRPr/>
            </a:pPr>
            <a:endParaRPr lang="en-US"/>
          </a:p>
        </p:txBody>
      </p:sp>
      <p:sp>
        <p:nvSpPr>
          <p:cNvPr id="75779" name="Rectangle 3">
            <a:extLst>
              <a:ext uri="{FF2B5EF4-FFF2-40B4-BE49-F238E27FC236}">
                <a16:creationId xmlns:a16="http://schemas.microsoft.com/office/drawing/2014/main" id="{2122D18A-D6FE-214F-8756-1F007698E201}"/>
              </a:ext>
            </a:extLst>
          </p:cNvPr>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ea typeface="ＭＳ Ｐゴシック" charset="0"/>
                <a:cs typeface="ＭＳ Ｐゴシック" charset="0"/>
              </a:defRPr>
            </a:lvl1pPr>
          </a:lstStyle>
          <a:p>
            <a:pPr>
              <a:defRPr/>
            </a:pPr>
            <a:endParaRPr lang="en-US"/>
          </a:p>
        </p:txBody>
      </p:sp>
      <p:sp>
        <p:nvSpPr>
          <p:cNvPr id="62468" name="Rectangle 4">
            <a:extLst>
              <a:ext uri="{FF2B5EF4-FFF2-40B4-BE49-F238E27FC236}">
                <a16:creationId xmlns:a16="http://schemas.microsoft.com/office/drawing/2014/main" id="{5BECA7E9-67A5-3945-92BA-B99D29BD22A2}"/>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5781" name="Rectangle 5">
            <a:extLst>
              <a:ext uri="{FF2B5EF4-FFF2-40B4-BE49-F238E27FC236}">
                <a16:creationId xmlns:a16="http://schemas.microsoft.com/office/drawing/2014/main" id="{4F632FF6-30EF-7D4E-96BB-FFCD95F6A731}"/>
              </a:ext>
            </a:extLst>
          </p:cNvPr>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5782" name="Rectangle 6">
            <a:extLst>
              <a:ext uri="{FF2B5EF4-FFF2-40B4-BE49-F238E27FC236}">
                <a16:creationId xmlns:a16="http://schemas.microsoft.com/office/drawing/2014/main" id="{41BEB731-126C-474B-A571-078CFF6EABBB}"/>
              </a:ext>
            </a:extLst>
          </p:cNvPr>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ea typeface="ＭＳ Ｐゴシック" charset="0"/>
                <a:cs typeface="ＭＳ Ｐゴシック" charset="0"/>
              </a:defRPr>
            </a:lvl1pPr>
          </a:lstStyle>
          <a:p>
            <a:pPr>
              <a:defRPr/>
            </a:pPr>
            <a:endParaRPr lang="en-US"/>
          </a:p>
        </p:txBody>
      </p:sp>
      <p:sp>
        <p:nvSpPr>
          <p:cNvPr id="75783" name="Rectangle 7">
            <a:extLst>
              <a:ext uri="{FF2B5EF4-FFF2-40B4-BE49-F238E27FC236}">
                <a16:creationId xmlns:a16="http://schemas.microsoft.com/office/drawing/2014/main" id="{0A10E501-5D53-7B4C-A8FD-A39206D2BB22}"/>
              </a:ext>
            </a:extLst>
          </p:cNvPr>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38B12D00-80C3-0C4A-ACAD-2F0D622F1CE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09"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pitchFamily="-109" charset="0"/>
        <a:ea typeface="ＭＳ Ｐゴシック" pitchFamily="-109" charset="-128"/>
        <a:cs typeface="+mn-cs"/>
      </a:defRPr>
    </a:lvl2pPr>
    <a:lvl3pPr marL="914400" algn="l" rtl="0" eaLnBrk="0" fontAlgn="base" hangingPunct="0">
      <a:spcBef>
        <a:spcPct val="30000"/>
      </a:spcBef>
      <a:spcAft>
        <a:spcPct val="0"/>
      </a:spcAft>
      <a:defRPr sz="1200" kern="1200">
        <a:solidFill>
          <a:schemeClr val="tx1"/>
        </a:solidFill>
        <a:latin typeface="Arial" pitchFamily="-109" charset="0"/>
        <a:ea typeface="ＭＳ Ｐゴシック" pitchFamily="-109" charset="-128"/>
        <a:cs typeface="+mn-cs"/>
      </a:defRPr>
    </a:lvl3pPr>
    <a:lvl4pPr marL="1371600" algn="l" rtl="0" eaLnBrk="0" fontAlgn="base" hangingPunct="0">
      <a:spcBef>
        <a:spcPct val="30000"/>
      </a:spcBef>
      <a:spcAft>
        <a:spcPct val="0"/>
      </a:spcAft>
      <a:defRPr sz="1200" kern="1200">
        <a:solidFill>
          <a:schemeClr val="tx1"/>
        </a:solidFill>
        <a:latin typeface="Arial" pitchFamily="-109" charset="0"/>
        <a:ea typeface="ＭＳ Ｐゴシック" pitchFamily="-109" charset="-128"/>
        <a:cs typeface="+mn-cs"/>
      </a:defRPr>
    </a:lvl4pPr>
    <a:lvl5pPr marL="1828800" algn="l" rtl="0" eaLnBrk="0" fontAlgn="base" hangingPunct="0">
      <a:spcBef>
        <a:spcPct val="30000"/>
      </a:spcBef>
      <a:spcAft>
        <a:spcPct val="0"/>
      </a:spcAft>
      <a:defRPr sz="1200" kern="1200">
        <a:solidFill>
          <a:schemeClr val="tx1"/>
        </a:solidFill>
        <a:latin typeface="Arial" pitchFamily="-109" charset="0"/>
        <a:ea typeface="ＭＳ Ｐゴシック" pitchFamily="-109"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lennartnacke.com/why-research-gaps-are-bullsh1t/"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lennartnacke.com/why-research-gaps-are-bullsh1t/"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3656D4-96C9-A607-AA4A-BD2BA6990176}"/>
            </a:ext>
          </a:extLst>
        </p:cNvPr>
        <p:cNvGrpSpPr/>
        <p:nvPr/>
      </p:nvGrpSpPr>
      <p:grpSpPr>
        <a:xfrm>
          <a:off x="0" y="0"/>
          <a:ext cx="0" cy="0"/>
          <a:chOff x="0" y="0"/>
          <a:chExt cx="0" cy="0"/>
        </a:xfrm>
      </p:grpSpPr>
      <p:sp>
        <p:nvSpPr>
          <p:cNvPr id="28673" name="Rectangle 7">
            <a:extLst>
              <a:ext uri="{FF2B5EF4-FFF2-40B4-BE49-F238E27FC236}">
                <a16:creationId xmlns:a16="http://schemas.microsoft.com/office/drawing/2014/main" id="{1BADCE52-0435-5669-59BF-31EFF60A7D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8F41E307-365C-3943-A2A3-EBFD3CC5F3A4}" type="slidenum">
              <a:rPr lang="en-US" altLang="en-US" sz="1200" smtClean="0">
                <a:solidFill>
                  <a:srgbClr val="000000"/>
                </a:solidFill>
              </a:rPr>
              <a:pPr/>
              <a:t>1</a:t>
            </a:fld>
            <a:endParaRPr lang="en-US" altLang="en-US" sz="1200">
              <a:solidFill>
                <a:srgbClr val="000000"/>
              </a:solidFill>
            </a:endParaRPr>
          </a:p>
        </p:txBody>
      </p:sp>
      <p:sp>
        <p:nvSpPr>
          <p:cNvPr id="28674" name="Rectangle 7">
            <a:extLst>
              <a:ext uri="{FF2B5EF4-FFF2-40B4-BE49-F238E27FC236}">
                <a16:creationId xmlns:a16="http://schemas.microsoft.com/office/drawing/2014/main" id="{D5F6E9D3-3C3B-24BE-1B19-6D97A8C6E0AA}"/>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a:fld id="{E77E06A0-9ED7-0440-9D00-6F7D5F5B3E5F}" type="slidenum">
              <a:rPr lang="en-US" altLang="en-US" sz="1200">
                <a:solidFill>
                  <a:srgbClr val="000000"/>
                </a:solidFill>
              </a:rPr>
              <a:pPr algn="r"/>
              <a:t>1</a:t>
            </a:fld>
            <a:endParaRPr lang="en-US" altLang="en-US" sz="1200">
              <a:solidFill>
                <a:srgbClr val="000000"/>
              </a:solidFill>
            </a:endParaRPr>
          </a:p>
        </p:txBody>
      </p:sp>
      <p:sp>
        <p:nvSpPr>
          <p:cNvPr id="28675" name="Rectangle 2">
            <a:extLst>
              <a:ext uri="{FF2B5EF4-FFF2-40B4-BE49-F238E27FC236}">
                <a16:creationId xmlns:a16="http://schemas.microsoft.com/office/drawing/2014/main" id="{31CB8AA9-0367-2926-3F24-B7A584D122E0}"/>
              </a:ext>
            </a:extLst>
          </p:cNvPr>
          <p:cNvSpPr>
            <a:spLocks noGrp="1" noRot="1" noChangeAspect="1" noChangeArrowheads="1" noTextEdit="1"/>
          </p:cNvSpPr>
          <p:nvPr>
            <p:ph type="sldImg"/>
          </p:nvPr>
        </p:nvSpPr>
        <p:spPr>
          <a:solidFill>
            <a:srgbClr val="FFFFFF"/>
          </a:solidFill>
          <a:ln/>
        </p:spPr>
      </p:sp>
      <p:sp>
        <p:nvSpPr>
          <p:cNvPr id="28676" name="Rectangle 3">
            <a:extLst>
              <a:ext uri="{FF2B5EF4-FFF2-40B4-BE49-F238E27FC236}">
                <a16:creationId xmlns:a16="http://schemas.microsoft.com/office/drawing/2014/main" id="{F6EB019E-C04D-8151-D2C1-D19C25F06990}"/>
              </a:ext>
            </a:extLst>
          </p:cNvPr>
          <p:cNvSpPr>
            <a:spLocks noGrp="1" noChangeArrowheads="1"/>
          </p:cNvSpPr>
          <p:nvPr>
            <p:ph type="body" idx="1"/>
          </p:nvPr>
        </p:nvSpPr>
        <p:spPr>
          <a:solidFill>
            <a:srgbClr val="FFFFFF"/>
          </a:solidFill>
          <a:ln>
            <a:solidFill>
              <a:srgbClr val="000000"/>
            </a:solidFill>
          </a:ln>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8310029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4F4BFF-554F-05A3-12D6-CC4A64A93B0A}"/>
            </a:ext>
          </a:extLst>
        </p:cNvPr>
        <p:cNvGrpSpPr/>
        <p:nvPr/>
      </p:nvGrpSpPr>
      <p:grpSpPr>
        <a:xfrm>
          <a:off x="0" y="0"/>
          <a:ext cx="0" cy="0"/>
          <a:chOff x="0" y="0"/>
          <a:chExt cx="0" cy="0"/>
        </a:xfrm>
      </p:grpSpPr>
      <p:sp>
        <p:nvSpPr>
          <p:cNvPr id="40961" name="Rectangle 7">
            <a:extLst>
              <a:ext uri="{FF2B5EF4-FFF2-40B4-BE49-F238E27FC236}">
                <a16:creationId xmlns:a16="http://schemas.microsoft.com/office/drawing/2014/main" id="{FE8DA534-054D-9B88-D708-D481401FE9B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10</a:t>
            </a:fld>
            <a:endParaRPr lang="en-US" altLang="en-US" sz="1200"/>
          </a:p>
        </p:txBody>
      </p:sp>
      <p:sp>
        <p:nvSpPr>
          <p:cNvPr id="40962" name="Rectangle 2">
            <a:extLst>
              <a:ext uri="{FF2B5EF4-FFF2-40B4-BE49-F238E27FC236}">
                <a16:creationId xmlns:a16="http://schemas.microsoft.com/office/drawing/2014/main" id="{4A72FD98-49D0-2BAD-5E57-740B3191074A}"/>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EE979768-5133-E6DC-09C6-7CCC362790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GB" sz="1800" dirty="0">
                <a:solidFill>
                  <a:srgbClr val="FF0000"/>
                </a:solidFill>
                <a:effectLst/>
                <a:latin typeface="Helvetica Neue" panose="02000503000000020004" pitchFamily="2" charset="0"/>
                <a:ea typeface="Helvetica Neue" panose="02000503000000020004" pitchFamily="2" charset="0"/>
                <a:cs typeface="Helvetica Neue" panose="02000503000000020004" pitchFamily="2" charset="0"/>
              </a:rPr>
              <a:t>Research gaps are not the best way to motivate the research.  Not all gaps are important.  </a:t>
            </a:r>
            <a:r>
              <a:rPr lang="en-GB" sz="1800" u="sng" dirty="0">
                <a:solidFill>
                  <a:srgbClr val="0000FF"/>
                </a:solidFill>
                <a:effectLst/>
                <a:latin typeface="Helvetica Neue" panose="02000503000000020004" pitchFamily="2" charset="0"/>
                <a:ea typeface="Helvetica Neue" panose="02000503000000020004" pitchFamily="2" charset="0"/>
                <a:cs typeface="Helvetica Neue" panose="02000503000000020004" pitchFamily="2" charset="0"/>
                <a:hlinkClick r:id="rId3"/>
              </a:rPr>
              <a:t>https://lennartnacke.com/why-research-gaps-are-bullsh1t/</a:t>
            </a:r>
            <a:r>
              <a:rPr lang="en-GB" sz="1800" dirty="0">
                <a:solidFill>
                  <a:srgbClr val="FF0000"/>
                </a:solidFill>
                <a:effectLst/>
                <a:latin typeface="Helvetica Neue" panose="02000503000000020004" pitchFamily="2" charset="0"/>
                <a:ea typeface="Helvetica Neue" panose="02000503000000020004" pitchFamily="2" charset="0"/>
                <a:cs typeface="Helvetica Neue" panose="02000503000000020004" pitchFamily="2" charset="0"/>
              </a:rPr>
              <a:t> That is why we advocate for a problem statement to motivate the research.</a:t>
            </a:r>
            <a:endParaRPr lang="en-US" sz="1800" dirty="0">
              <a:effectLst/>
              <a:latin typeface="Times New Roman" panose="02020603050405020304" pitchFamily="18" charset="0"/>
              <a:ea typeface="Times New Roman" panose="02020603050405020304" pitchFamily="18" charset="0"/>
            </a:endParaRPr>
          </a:p>
          <a:p>
            <a:endParaRPr lang="en-US" altLang="en-US" dirty="0">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7802551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p:cNvSpPr>
            <a:spLocks noGrp="1" noChangeArrowheads="1"/>
          </p:cNvSpPr>
          <p:nvPr>
            <p:ph type="body" idx="1"/>
          </p:nvPr>
        </p:nvSpPr>
        <p:spPr>
          <a:noFill/>
        </p:spPr>
        <p:txBody>
          <a:bodyPr/>
          <a:lstStyle/>
          <a:p>
            <a:pPr eaLnBrk="1" hangingPunct="1"/>
            <a:r>
              <a:rPr lang="en-US" dirty="0"/>
              <a:t>Science Communication: A Practical Guide for Scientists.  Bowater and Yeoman, Wiley–Blackwell</a:t>
            </a:r>
          </a:p>
        </p:txBody>
      </p:sp>
    </p:spTree>
    <p:extLst>
      <p:ext uri="{BB962C8B-B14F-4D97-AF65-F5344CB8AC3E}">
        <p14:creationId xmlns:p14="http://schemas.microsoft.com/office/powerpoint/2010/main" val="27936545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p:cNvSpPr>
            <a:spLocks noGrp="1" noChangeArrowheads="1"/>
          </p:cNvSpPr>
          <p:nvPr>
            <p:ph type="body" idx="1"/>
          </p:nvPr>
        </p:nvSpPr>
        <p:spPr>
          <a:noFill/>
        </p:spPr>
        <p:txBody>
          <a:bodyPr/>
          <a:lstStyle/>
          <a:p>
            <a:pPr eaLnBrk="1" hangingPunct="1"/>
            <a:endParaRPr lang="en-US" dirty="0"/>
          </a:p>
        </p:txBody>
      </p:sp>
    </p:spTree>
    <p:extLst>
      <p:ext uri="{BB962C8B-B14F-4D97-AF65-F5344CB8AC3E}">
        <p14:creationId xmlns:p14="http://schemas.microsoft.com/office/powerpoint/2010/main" val="1349891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p:cNvSpPr>
            <a:spLocks noGrp="1" noChangeArrowheads="1"/>
          </p:cNvSpPr>
          <p:nvPr>
            <p:ph type="body" idx="1"/>
          </p:nvPr>
        </p:nvSpPr>
        <p:spPr>
          <a:noFill/>
        </p:spPr>
        <p:txBody>
          <a:bodyPr/>
          <a:lstStyle/>
          <a:p>
            <a:pPr eaLnBrk="1" hangingPunct="1"/>
            <a:endParaRPr lang="en-US" dirty="0"/>
          </a:p>
        </p:txBody>
      </p:sp>
    </p:spTree>
    <p:extLst>
      <p:ext uri="{BB962C8B-B14F-4D97-AF65-F5344CB8AC3E}">
        <p14:creationId xmlns:p14="http://schemas.microsoft.com/office/powerpoint/2010/main" val="36440528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48C887-B643-4E74-79E8-0118CB2032E1}"/>
            </a:ext>
          </a:extLst>
        </p:cNvPr>
        <p:cNvGrpSpPr/>
        <p:nvPr/>
      </p:nvGrpSpPr>
      <p:grpSpPr>
        <a:xfrm>
          <a:off x="0" y="0"/>
          <a:ext cx="0" cy="0"/>
          <a:chOff x="0" y="0"/>
          <a:chExt cx="0" cy="0"/>
        </a:xfrm>
      </p:grpSpPr>
      <p:sp>
        <p:nvSpPr>
          <p:cNvPr id="28674" name="Rectangle 2">
            <a:extLst>
              <a:ext uri="{FF2B5EF4-FFF2-40B4-BE49-F238E27FC236}">
                <a16:creationId xmlns:a16="http://schemas.microsoft.com/office/drawing/2014/main" id="{C0E9BAA6-271C-2D12-B72F-FA853BA4A771}"/>
              </a:ext>
            </a:extLst>
          </p:cNvPr>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a:extLst>
              <a:ext uri="{FF2B5EF4-FFF2-40B4-BE49-F238E27FC236}">
                <a16:creationId xmlns:a16="http://schemas.microsoft.com/office/drawing/2014/main" id="{84421E97-C6A4-B5C6-B4D9-63984939B0AD}"/>
              </a:ext>
            </a:extLst>
          </p:cNvPr>
          <p:cNvSpPr>
            <a:spLocks noGrp="1" noChangeArrowheads="1"/>
          </p:cNvSpPr>
          <p:nvPr>
            <p:ph type="body" idx="1"/>
          </p:nvPr>
        </p:nvSpPr>
        <p:spPr>
          <a:noFill/>
        </p:spPr>
        <p:txBody>
          <a:bodyPr/>
          <a:lstStyle/>
          <a:p>
            <a:pPr eaLnBrk="1" hangingPunct="1"/>
            <a:endParaRPr lang="en-US" dirty="0"/>
          </a:p>
        </p:txBody>
      </p:sp>
    </p:spTree>
    <p:extLst>
      <p:ext uri="{BB962C8B-B14F-4D97-AF65-F5344CB8AC3E}">
        <p14:creationId xmlns:p14="http://schemas.microsoft.com/office/powerpoint/2010/main" val="34977251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3BBA36-C88D-D475-978B-7017F33D91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EF8DCE-CF3D-CE68-8994-F5304DF859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056C11-2639-E3D9-BF6E-9540F044D334}"/>
              </a:ext>
            </a:extLst>
          </p:cNvPr>
          <p:cNvSpPr>
            <a:spLocks noGrp="1"/>
          </p:cNvSpPr>
          <p:nvPr>
            <p:ph type="body" idx="1"/>
          </p:nvPr>
        </p:nvSpPr>
        <p:spPr/>
        <p:txBody>
          <a:bodyPr/>
          <a:lstStyle/>
          <a:p>
            <a:r>
              <a:rPr lang="en-GB" dirty="0"/>
              <a:t>Two options for activity (both take ~20 mins </a:t>
            </a:r>
            <a:r>
              <a:rPr lang="en-GB" dirty="0" err="1"/>
              <a:t>incl</a:t>
            </a:r>
            <a:r>
              <a:rPr lang="en-GB" dirty="0"/>
              <a:t> feedback but option 1 more likely to overrun)</a:t>
            </a:r>
          </a:p>
          <a:p>
            <a:pPr marL="228600" indent="-228600">
              <a:buAutoNum type="arabicPeriod"/>
            </a:pPr>
            <a:r>
              <a:rPr lang="en-GB" dirty="0"/>
              <a:t>People find their group to do this for their project – then ask 2 groups to report back [preferred]</a:t>
            </a:r>
          </a:p>
          <a:p>
            <a:pPr marL="228600" indent="-228600">
              <a:buAutoNum type="arabicPeriod"/>
            </a:pPr>
            <a:r>
              <a:rPr lang="en-GB" dirty="0"/>
              <a:t>People take 10 minutes to do this on their own – then ask 2 people to report back</a:t>
            </a:r>
          </a:p>
        </p:txBody>
      </p:sp>
      <p:sp>
        <p:nvSpPr>
          <p:cNvPr id="4" name="Slide Number Placeholder 3">
            <a:extLst>
              <a:ext uri="{FF2B5EF4-FFF2-40B4-BE49-F238E27FC236}">
                <a16:creationId xmlns:a16="http://schemas.microsoft.com/office/drawing/2014/main" id="{C0ABAA52-2D43-3445-3A52-CE7B4AD7B0A6}"/>
              </a:ext>
            </a:extLst>
          </p:cNvPr>
          <p:cNvSpPr>
            <a:spLocks noGrp="1"/>
          </p:cNvSpPr>
          <p:nvPr>
            <p:ph type="sldNum" sz="quarter" idx="5"/>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38B12D00-80C3-0C4A-ACAD-2F0D622F1CEC}"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15</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6860028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36722-A0DD-D0BC-2FD4-00B223D216D3}"/>
            </a:ext>
          </a:extLst>
        </p:cNvPr>
        <p:cNvGrpSpPr/>
        <p:nvPr/>
      </p:nvGrpSpPr>
      <p:grpSpPr>
        <a:xfrm>
          <a:off x="0" y="0"/>
          <a:ext cx="0" cy="0"/>
          <a:chOff x="0" y="0"/>
          <a:chExt cx="0" cy="0"/>
        </a:xfrm>
      </p:grpSpPr>
      <p:sp>
        <p:nvSpPr>
          <p:cNvPr id="28674" name="Rectangle 2">
            <a:extLst>
              <a:ext uri="{FF2B5EF4-FFF2-40B4-BE49-F238E27FC236}">
                <a16:creationId xmlns:a16="http://schemas.microsoft.com/office/drawing/2014/main" id="{0FB0DB23-A2D4-9539-C1BA-3621626BB2D8}"/>
              </a:ext>
            </a:extLst>
          </p:cNvPr>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a:extLst>
              <a:ext uri="{FF2B5EF4-FFF2-40B4-BE49-F238E27FC236}">
                <a16:creationId xmlns:a16="http://schemas.microsoft.com/office/drawing/2014/main" id="{51BCF628-42E7-E548-9139-0A05D782D504}"/>
              </a:ext>
            </a:extLst>
          </p:cNvPr>
          <p:cNvSpPr>
            <a:spLocks noGrp="1" noChangeArrowheads="1"/>
          </p:cNvSpPr>
          <p:nvPr>
            <p:ph type="body" idx="1"/>
          </p:nvPr>
        </p:nvSpPr>
        <p:spPr>
          <a:noFill/>
        </p:spPr>
        <p:txBody>
          <a:bodyPr/>
          <a:lstStyle/>
          <a:p>
            <a:pPr eaLnBrk="1" hangingPunct="1"/>
            <a:endParaRPr lang="en-US" dirty="0"/>
          </a:p>
        </p:txBody>
      </p:sp>
    </p:spTree>
    <p:extLst>
      <p:ext uri="{BB962C8B-B14F-4D97-AF65-F5344CB8AC3E}">
        <p14:creationId xmlns:p14="http://schemas.microsoft.com/office/powerpoint/2010/main" val="9054067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BA182E-0B41-7F65-D1AC-4A4CC77C58F3}"/>
            </a:ext>
          </a:extLst>
        </p:cNvPr>
        <p:cNvGrpSpPr/>
        <p:nvPr/>
      </p:nvGrpSpPr>
      <p:grpSpPr>
        <a:xfrm>
          <a:off x="0" y="0"/>
          <a:ext cx="0" cy="0"/>
          <a:chOff x="0" y="0"/>
          <a:chExt cx="0" cy="0"/>
        </a:xfrm>
      </p:grpSpPr>
      <p:sp>
        <p:nvSpPr>
          <p:cNvPr id="28674" name="Rectangle 2">
            <a:extLst>
              <a:ext uri="{FF2B5EF4-FFF2-40B4-BE49-F238E27FC236}">
                <a16:creationId xmlns:a16="http://schemas.microsoft.com/office/drawing/2014/main" id="{744DEBD4-AEDF-87C9-35E0-C4494FA743EE}"/>
              </a:ext>
            </a:extLst>
          </p:cNvPr>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a:extLst>
              <a:ext uri="{FF2B5EF4-FFF2-40B4-BE49-F238E27FC236}">
                <a16:creationId xmlns:a16="http://schemas.microsoft.com/office/drawing/2014/main" id="{A833A34A-854C-6D5E-96BA-C9D69368D8A2}"/>
              </a:ext>
            </a:extLst>
          </p:cNvPr>
          <p:cNvSpPr>
            <a:spLocks noGrp="1" noChangeArrowheads="1"/>
          </p:cNvSpPr>
          <p:nvPr>
            <p:ph type="body" idx="1"/>
          </p:nvPr>
        </p:nvSpPr>
        <p:spPr>
          <a:noFill/>
        </p:spPr>
        <p:txBody>
          <a:bodyPr/>
          <a:lstStyle/>
          <a:p>
            <a:pPr eaLnBrk="1" hangingPunct="1"/>
            <a:endParaRPr lang="en-US" dirty="0"/>
          </a:p>
        </p:txBody>
      </p:sp>
    </p:spTree>
    <p:extLst>
      <p:ext uri="{BB962C8B-B14F-4D97-AF65-F5344CB8AC3E}">
        <p14:creationId xmlns:p14="http://schemas.microsoft.com/office/powerpoint/2010/main" val="29837425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E39D46-A89D-DCED-7871-8E2FFD0E957A}"/>
            </a:ext>
          </a:extLst>
        </p:cNvPr>
        <p:cNvGrpSpPr/>
        <p:nvPr/>
      </p:nvGrpSpPr>
      <p:grpSpPr>
        <a:xfrm>
          <a:off x="0" y="0"/>
          <a:ext cx="0" cy="0"/>
          <a:chOff x="0" y="0"/>
          <a:chExt cx="0" cy="0"/>
        </a:xfrm>
      </p:grpSpPr>
      <p:sp>
        <p:nvSpPr>
          <p:cNvPr id="28674" name="Rectangle 2">
            <a:extLst>
              <a:ext uri="{FF2B5EF4-FFF2-40B4-BE49-F238E27FC236}">
                <a16:creationId xmlns:a16="http://schemas.microsoft.com/office/drawing/2014/main" id="{30BCDC0A-B7FB-3CAA-98A1-0B0786290F18}"/>
              </a:ext>
            </a:extLst>
          </p:cNvPr>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a:extLst>
              <a:ext uri="{FF2B5EF4-FFF2-40B4-BE49-F238E27FC236}">
                <a16:creationId xmlns:a16="http://schemas.microsoft.com/office/drawing/2014/main" id="{D56D5916-2965-D16D-942D-024CE9BBD016}"/>
              </a:ext>
            </a:extLst>
          </p:cNvPr>
          <p:cNvSpPr>
            <a:spLocks noGrp="1" noChangeArrowheads="1"/>
          </p:cNvSpPr>
          <p:nvPr>
            <p:ph type="body" idx="1"/>
          </p:nvPr>
        </p:nvSpPr>
        <p:spPr>
          <a:noFill/>
        </p:spPr>
        <p:txBody>
          <a:bodyPr/>
          <a:lstStyle/>
          <a:p>
            <a:pPr eaLnBrk="1" hangingPunct="1"/>
            <a:endParaRPr lang="en-US" dirty="0"/>
          </a:p>
        </p:txBody>
      </p:sp>
    </p:spTree>
    <p:extLst>
      <p:ext uri="{BB962C8B-B14F-4D97-AF65-F5344CB8AC3E}">
        <p14:creationId xmlns:p14="http://schemas.microsoft.com/office/powerpoint/2010/main" val="27197080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8E0E3F-82BB-B87F-3858-F8120A2592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768FCE-CD69-D0C8-F335-D326E8F1D0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F9468C-4EAF-C904-2787-4B3AD2E7E25F}"/>
              </a:ext>
            </a:extLst>
          </p:cNvPr>
          <p:cNvSpPr>
            <a:spLocks noGrp="1"/>
          </p:cNvSpPr>
          <p:nvPr>
            <p:ph type="body" idx="1"/>
          </p:nvPr>
        </p:nvSpPr>
        <p:spPr/>
        <p:txBody>
          <a:bodyPr/>
          <a:lstStyle/>
          <a:p>
            <a:r>
              <a:rPr lang="en-GB" dirty="0"/>
              <a:t>Follows on from previous message box activity (~10 mins)</a:t>
            </a:r>
          </a:p>
        </p:txBody>
      </p:sp>
      <p:sp>
        <p:nvSpPr>
          <p:cNvPr id="4" name="Slide Number Placeholder 3">
            <a:extLst>
              <a:ext uri="{FF2B5EF4-FFF2-40B4-BE49-F238E27FC236}">
                <a16:creationId xmlns:a16="http://schemas.microsoft.com/office/drawing/2014/main" id="{4F572BE7-3A1E-9B42-0368-BFE9FFFD31AF}"/>
              </a:ext>
            </a:extLst>
          </p:cNvPr>
          <p:cNvSpPr>
            <a:spLocks noGrp="1"/>
          </p:cNvSpPr>
          <p:nvPr>
            <p:ph type="sldNum" sz="quarter" idx="5"/>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38B12D00-80C3-0C4A-ACAD-2F0D622F1CEC}"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20</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686691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Menti</a:t>
            </a:r>
            <a:r>
              <a:rPr lang="en-GB" dirty="0"/>
              <a:t>-meter with 2 questions:</a:t>
            </a:r>
          </a:p>
          <a:p>
            <a:r>
              <a:rPr lang="en-GB" dirty="0"/>
              <a:t>- Have you ever submitted a grant application? (however small) – can ask the room what funders and if people have been successful</a:t>
            </a:r>
          </a:p>
          <a:p>
            <a:pPr marL="171450" indent="-171450">
              <a:buFontTx/>
              <a:buChar char="-"/>
            </a:pPr>
            <a:r>
              <a:rPr lang="en-GB" dirty="0"/>
              <a:t>What were (or would you expect to be) the key challenges throughout the process?</a:t>
            </a:r>
          </a:p>
        </p:txBody>
      </p:sp>
      <p:sp>
        <p:nvSpPr>
          <p:cNvPr id="4" name="Slide Number Placeholder 3"/>
          <p:cNvSpPr>
            <a:spLocks noGrp="1"/>
          </p:cNvSpPr>
          <p:nvPr>
            <p:ph type="sldNum" sz="quarter" idx="5"/>
          </p:nvPr>
        </p:nvSpPr>
        <p:spPr/>
        <p:txBody>
          <a:bodyPr/>
          <a:lstStyle/>
          <a:p>
            <a:pPr>
              <a:defRPr/>
            </a:pPr>
            <a:fld id="{38B12D00-80C3-0C4A-ACAD-2F0D622F1CEC}" type="slidenum">
              <a:rPr lang="en-US" altLang="en-US" smtClean="0"/>
              <a:pPr>
                <a:defRPr/>
              </a:pPr>
              <a:t>2</a:t>
            </a:fld>
            <a:endParaRPr lang="en-US" altLang="en-US"/>
          </a:p>
        </p:txBody>
      </p:sp>
    </p:spTree>
    <p:extLst>
      <p:ext uri="{BB962C8B-B14F-4D97-AF65-F5344CB8AC3E}">
        <p14:creationId xmlns:p14="http://schemas.microsoft.com/office/powerpoint/2010/main" val="30365694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ACC937-2753-9684-9FAB-1AFCBF3790A4}"/>
            </a:ext>
          </a:extLst>
        </p:cNvPr>
        <p:cNvGrpSpPr/>
        <p:nvPr/>
      </p:nvGrpSpPr>
      <p:grpSpPr>
        <a:xfrm>
          <a:off x="0" y="0"/>
          <a:ext cx="0" cy="0"/>
          <a:chOff x="0" y="0"/>
          <a:chExt cx="0" cy="0"/>
        </a:xfrm>
      </p:grpSpPr>
      <p:sp>
        <p:nvSpPr>
          <p:cNvPr id="40961" name="Rectangle 7">
            <a:extLst>
              <a:ext uri="{FF2B5EF4-FFF2-40B4-BE49-F238E27FC236}">
                <a16:creationId xmlns:a16="http://schemas.microsoft.com/office/drawing/2014/main" id="{FC662328-C035-0807-7136-C164D5A43BC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7AE0AA2D-99D2-5747-87CE-B334D1B69755}"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22</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962" name="Rectangle 2">
            <a:extLst>
              <a:ext uri="{FF2B5EF4-FFF2-40B4-BE49-F238E27FC236}">
                <a16:creationId xmlns:a16="http://schemas.microsoft.com/office/drawing/2014/main" id="{5FD03517-0924-1B7C-93DB-42C80FE0F2BF}"/>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19CCB06-8636-6AFF-CF09-77CF726DC4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2039747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29AEBD-121B-2FE7-5CD9-8ECFDEA454CA}"/>
            </a:ext>
          </a:extLst>
        </p:cNvPr>
        <p:cNvGrpSpPr/>
        <p:nvPr/>
      </p:nvGrpSpPr>
      <p:grpSpPr>
        <a:xfrm>
          <a:off x="0" y="0"/>
          <a:ext cx="0" cy="0"/>
          <a:chOff x="0" y="0"/>
          <a:chExt cx="0" cy="0"/>
        </a:xfrm>
      </p:grpSpPr>
      <p:sp>
        <p:nvSpPr>
          <p:cNvPr id="40961" name="Rectangle 7">
            <a:extLst>
              <a:ext uri="{FF2B5EF4-FFF2-40B4-BE49-F238E27FC236}">
                <a16:creationId xmlns:a16="http://schemas.microsoft.com/office/drawing/2014/main" id="{D97805BE-CD11-6901-FC21-2417C8EDE93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7AE0AA2D-99D2-5747-87CE-B334D1B69755}"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23</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962" name="Rectangle 2">
            <a:extLst>
              <a:ext uri="{FF2B5EF4-FFF2-40B4-BE49-F238E27FC236}">
                <a16:creationId xmlns:a16="http://schemas.microsoft.com/office/drawing/2014/main" id="{87915DFE-8A35-C464-0A61-3B65DA7819DF}"/>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30059EE7-D926-1B37-807B-AB4B5EA5B0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br>
              <a:rPr lang="en-US" altLang="en-US" sz="1200">
                <a:solidFill>
                  <a:schemeClr val="tx1"/>
                </a:solidFill>
                <a:ea typeface="ＭＳ Ｐゴシック" panose="020B0600070205080204" pitchFamily="34" charset="-128"/>
              </a:rPr>
            </a:br>
            <a:endParaRPr lang="en-US" altLang="en-US" dirty="0">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9909949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CBABDAC8-D1BD-154F-AB9F-8FF1218C2E6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25</a:t>
            </a:fld>
            <a:endParaRPr lang="en-US" altLang="en-US" sz="1200"/>
          </a:p>
        </p:txBody>
      </p:sp>
      <p:sp>
        <p:nvSpPr>
          <p:cNvPr id="40962" name="Rectangle 2">
            <a:extLst>
              <a:ext uri="{FF2B5EF4-FFF2-40B4-BE49-F238E27FC236}">
                <a16:creationId xmlns:a16="http://schemas.microsoft.com/office/drawing/2014/main" id="{D529B409-1642-3A4A-B991-EBC03A4677E2}"/>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BEEA3CE-FEC6-AD4D-AC90-76EF101ECC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2013156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CBABDAC8-D1BD-154F-AB9F-8FF1218C2E6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26</a:t>
            </a:fld>
            <a:endParaRPr lang="en-US" altLang="en-US" sz="1200"/>
          </a:p>
        </p:txBody>
      </p:sp>
      <p:sp>
        <p:nvSpPr>
          <p:cNvPr id="40962" name="Rectangle 2">
            <a:extLst>
              <a:ext uri="{FF2B5EF4-FFF2-40B4-BE49-F238E27FC236}">
                <a16:creationId xmlns:a16="http://schemas.microsoft.com/office/drawing/2014/main" id="{D529B409-1642-3A4A-B991-EBC03A4677E2}"/>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BEEA3CE-FEC6-AD4D-AC90-76EF101ECC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7902605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CBABDAC8-D1BD-154F-AB9F-8FF1218C2E6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29</a:t>
            </a:fld>
            <a:endParaRPr lang="en-US" altLang="en-US" sz="1200"/>
          </a:p>
        </p:txBody>
      </p:sp>
      <p:sp>
        <p:nvSpPr>
          <p:cNvPr id="40962" name="Rectangle 2">
            <a:extLst>
              <a:ext uri="{FF2B5EF4-FFF2-40B4-BE49-F238E27FC236}">
                <a16:creationId xmlns:a16="http://schemas.microsoft.com/office/drawing/2014/main" id="{D529B409-1642-3A4A-B991-EBC03A4677E2}"/>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BEEA3CE-FEC6-AD4D-AC90-76EF101ECC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24730747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Grp="1" noChangeArrowheads="1"/>
          </p:cNvSpPr>
          <p:nvPr>
            <p:ph type="dt" idx="1"/>
          </p:nvPr>
        </p:nvSpPr>
        <p:spPr>
          <a:ln/>
        </p:spPr>
        <p:txBody>
          <a:bodyPr/>
          <a:lstStyle/>
          <a:p>
            <a:pPr marL="0" marR="0" lvl="0" indent="0" algn="r" defTabSz="914400" rtl="0" eaLnBrk="1" fontAlgn="base" latinLnBrk="0" hangingPunct="1">
              <a:lnSpc>
                <a:spcPct val="100000"/>
              </a:lnSpc>
              <a:spcBef>
                <a:spcPct val="20000"/>
              </a:spcBef>
              <a:spcAft>
                <a:spcPct val="0"/>
              </a:spcAft>
              <a:buClrTx/>
              <a:buSzTx/>
              <a:buFontTx/>
              <a:buChar char="•"/>
              <a:tabLst/>
              <a:defRPr/>
            </a:pPr>
            <a:fld id="{A24520CE-9D34-1449-AFEA-C1E3AA4DD7DA}" type="datetime1">
              <a:rPr kumimoji="0" lang="en-US" sz="1200" b="1" i="0" u="none" strike="noStrike" kern="1200" cap="none" spc="0" normalizeH="0" baseline="0" noProof="0">
                <a:ln>
                  <a:noFill/>
                </a:ln>
                <a:solidFill>
                  <a:srgbClr val="000000"/>
                </a:solidFill>
                <a:effectLst/>
                <a:uLnTx/>
                <a:uFillTx/>
                <a:latin typeface="Arial" charset="0"/>
                <a:ea typeface="ＭＳ Ｐゴシック" charset="0"/>
                <a:cs typeface="+mn-cs"/>
              </a:rPr>
              <a:pPr marL="0" marR="0" lvl="0" indent="0" algn="r" defTabSz="914400" rtl="0" eaLnBrk="1" fontAlgn="base" latinLnBrk="0" hangingPunct="1">
                <a:lnSpc>
                  <a:spcPct val="100000"/>
                </a:lnSpc>
                <a:spcBef>
                  <a:spcPct val="20000"/>
                </a:spcBef>
                <a:spcAft>
                  <a:spcPct val="0"/>
                </a:spcAft>
                <a:buClrTx/>
                <a:buSzTx/>
                <a:buFontTx/>
                <a:buChar char="•"/>
                <a:tabLst/>
                <a:defRPr/>
              </a:pPr>
              <a:t>7/14/2025</a:t>
            </a:fld>
            <a:r>
              <a:rPr kumimoji="0" lang="en-US" sz="1200" b="1" i="0" u="none" strike="noStrike" kern="1200" cap="none" spc="0" normalizeH="0" baseline="0" noProof="0">
                <a:ln>
                  <a:noFill/>
                </a:ln>
                <a:solidFill>
                  <a:srgbClr val="000000"/>
                </a:solidFill>
                <a:effectLst/>
                <a:uLnTx/>
                <a:uFillTx/>
                <a:latin typeface="Arial" charset="0"/>
                <a:ea typeface="ＭＳ Ｐゴシック" charset="0"/>
                <a:cs typeface="+mn-cs"/>
              </a:rPr>
              <a:t>07/16/96</a:t>
            </a:r>
            <a:endParaRPr kumimoji="0" lang="en-US" sz="1200" b="1" i="0" u="none" strike="noStrike" kern="1200" cap="none" spc="0" normalizeH="0" baseline="0" noProof="0">
              <a:ln>
                <a:noFill/>
              </a:ln>
              <a:solidFill>
                <a:srgbClr val="000000"/>
              </a:solidFill>
              <a:effectLst/>
              <a:uLnTx/>
              <a:uFillTx/>
              <a:latin typeface="Times New Roman" charset="0"/>
              <a:ea typeface="ＭＳ Ｐゴシック" charset="0"/>
              <a:cs typeface="+mn-cs"/>
            </a:endParaRPr>
          </a:p>
        </p:txBody>
      </p:sp>
      <p:sp>
        <p:nvSpPr>
          <p:cNvPr id="5" name="Rectangle 7"/>
          <p:cNvSpPr>
            <a:spLocks noGrp="1" noChangeArrowheads="1"/>
          </p:cNvSpPr>
          <p:nvPr>
            <p:ph type="sldNum" sz="quarter" idx="5"/>
          </p:nvPr>
        </p:nvSpPr>
        <p:spPr>
          <a:ln/>
        </p:spPr>
        <p:txBody>
          <a:bodyPr/>
          <a:lstStyle/>
          <a:p>
            <a:pPr marL="0" marR="0" lvl="0" indent="0" algn="r" defTabSz="914400" rtl="0" eaLnBrk="1" fontAlgn="base" latinLnBrk="0" hangingPunct="1">
              <a:lnSpc>
                <a:spcPct val="100000"/>
              </a:lnSpc>
              <a:spcBef>
                <a:spcPct val="20000"/>
              </a:spcBef>
              <a:spcAft>
                <a:spcPct val="0"/>
              </a:spcAft>
              <a:buClrTx/>
              <a:buSzTx/>
              <a:buFontTx/>
              <a:buChar char="•"/>
              <a:tabLst/>
              <a:defRPr/>
            </a:pPr>
            <a:fld id="{A8E417AD-D714-4D4A-86C7-1280F7A54F8B}" type="slidenum">
              <a:rPr kumimoji="0" lang="en-US" sz="1200" b="1" i="0" u="none" strike="noStrike" kern="1200" cap="none" spc="0" normalizeH="0" baseline="0" noProof="0">
                <a:ln>
                  <a:noFill/>
                </a:ln>
                <a:solidFill>
                  <a:srgbClr val="000000"/>
                </a:solidFill>
                <a:effectLst/>
                <a:uLnTx/>
                <a:uFillTx/>
                <a:latin typeface="Arial" panose="020B0604020202020204" pitchFamily="34" charset="0"/>
                <a:ea typeface="ＭＳ Ｐゴシック" charset="0"/>
                <a:cs typeface="+mn-cs"/>
              </a:rPr>
              <a:pPr marL="0" marR="0" lvl="0" indent="0" algn="r" defTabSz="914400" rtl="0" eaLnBrk="1" fontAlgn="base" latinLnBrk="0" hangingPunct="1">
                <a:lnSpc>
                  <a:spcPct val="100000"/>
                </a:lnSpc>
                <a:spcBef>
                  <a:spcPct val="20000"/>
                </a:spcBef>
                <a:spcAft>
                  <a:spcPct val="0"/>
                </a:spcAft>
                <a:buClrTx/>
                <a:buSzTx/>
                <a:buFontTx/>
                <a:buChar char="•"/>
                <a:tabLst/>
                <a:defRPr/>
              </a:pPr>
              <a:t>30</a:t>
            </a:fld>
            <a:r>
              <a:rPr kumimoji="0" lang="en-US" sz="1200" b="1" i="0" u="none" strike="noStrike" kern="1200" cap="none" spc="0" normalizeH="0" baseline="0" noProof="0">
                <a:ln>
                  <a:noFill/>
                </a:ln>
                <a:solidFill>
                  <a:srgbClr val="000000"/>
                </a:solidFill>
                <a:effectLst/>
                <a:uLnTx/>
                <a:uFillTx/>
                <a:latin typeface="Arial" panose="020B0604020202020204" pitchFamily="34" charset="0"/>
                <a:ea typeface="ＭＳ Ｐゴシック" charset="0"/>
                <a:cs typeface="+mn-cs"/>
              </a:rPr>
              <a:t>##</a:t>
            </a:r>
            <a:endParaRPr kumimoji="0" lang="en-US" sz="1200" b="1" i="0" u="none" strike="noStrike" kern="1200" cap="none" spc="0" normalizeH="0" baseline="0" noProof="0">
              <a:ln>
                <a:noFill/>
              </a:ln>
              <a:solidFill>
                <a:srgbClr val="000000"/>
              </a:solidFill>
              <a:effectLst/>
              <a:uLnTx/>
              <a:uFillTx/>
              <a:latin typeface="Times New Roman" charset="0"/>
              <a:ea typeface="ＭＳ Ｐゴシック" charset="0"/>
              <a:cs typeface="+mn-cs"/>
            </a:endParaRPr>
          </a:p>
        </p:txBody>
      </p:sp>
      <p:sp>
        <p:nvSpPr>
          <p:cNvPr id="605186" name="Rectangle 2"/>
          <p:cNvSpPr>
            <a:spLocks noGrp="1" noRot="1" noChangeAspect="1" noChangeArrowheads="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a:extLst>
            <a:ext uri="{FAA26D3D-D897-4be2-8F04-BA451C77F1D7}">
              <ma14:placeholderFlag xmlns="" xmlns:ma14="http://schemas.microsoft.com/office/mac/drawingml/2011/main" val="1"/>
            </a:ext>
          </a:extLst>
        </p:spPr>
      </p:sp>
      <p:sp>
        <p:nvSpPr>
          <p:cNvPr id="605187" name="Rectangle 3"/>
          <p:cNvSpPr>
            <a:spLocks noGrp="1" noChangeArrowheads="1"/>
          </p:cNvSpPr>
          <p:nvPr>
            <p:ph type="body" idx="1"/>
          </p:nvPr>
        </p:nvSpPr>
        <p:spPr bwMode="auto">
          <a:xfrm>
            <a:off x="914400" y="4343400"/>
            <a:ext cx="5029200" cy="4572000"/>
          </a:xfrm>
          <a:prstGeom prst="rect">
            <a:avLst/>
          </a:prstGeom>
          <a:solidFill>
            <a:srgbClr val="FFFFFF"/>
          </a:solidFill>
          <a:ln>
            <a:solidFill>
              <a:srgbClr val="000000"/>
            </a:solidFill>
            <a:miter lim="800000"/>
            <a:headEnd/>
            <a:tailEnd/>
          </a:ln>
        </p:spPr>
        <p:txBody>
          <a:bodyPr/>
          <a:lstStyle/>
          <a:p>
            <a:r>
              <a:rPr lang="en-US" sz="1400" dirty="0">
                <a:latin typeface="Arial" charset="0"/>
              </a:rPr>
              <a:t>I haven</a:t>
            </a:r>
            <a:r>
              <a:rPr lang="ja-JP" altLang="en-US" sz="1400" dirty="0">
                <a:latin typeface="Arial"/>
              </a:rPr>
              <a:t>’</a:t>
            </a:r>
            <a:r>
              <a:rPr lang="en-US" sz="1400" dirty="0">
                <a:latin typeface="Arial" charset="0"/>
              </a:rPr>
              <a:t>t heard many stories of how claiming you</a:t>
            </a:r>
            <a:r>
              <a:rPr lang="ja-JP" altLang="en-US" sz="1400" dirty="0">
                <a:latin typeface="Arial"/>
              </a:rPr>
              <a:t>’</a:t>
            </a:r>
            <a:r>
              <a:rPr lang="en-US" sz="1400" dirty="0">
                <a:latin typeface="Arial" charset="0"/>
              </a:rPr>
              <a:t>re a synoptic meteorologist has increased personal wealth, brought fame, or even made someone more attractive to the opposite sex.  Simply put, there </a:t>
            </a:r>
            <a:r>
              <a:rPr lang="en-US" sz="1400" dirty="0" err="1">
                <a:latin typeface="Arial" charset="0"/>
              </a:rPr>
              <a:t>aren</a:t>
            </a:r>
            <a:r>
              <a:rPr lang="ja-JP" altLang="en-US" sz="1400" dirty="0">
                <a:latin typeface="Arial"/>
              </a:rPr>
              <a:t>’</a:t>
            </a:r>
            <a:r>
              <a:rPr lang="en-US" sz="1400" dirty="0">
                <a:latin typeface="Arial" charset="0"/>
              </a:rPr>
              <a:t>t many days where it is cool to claim you</a:t>
            </a:r>
            <a:r>
              <a:rPr lang="ja-JP" altLang="en-US" sz="1400" dirty="0">
                <a:latin typeface="Arial"/>
              </a:rPr>
              <a:t>’</a:t>
            </a:r>
            <a:r>
              <a:rPr lang="en-US" sz="1400" dirty="0">
                <a:latin typeface="Arial" charset="0"/>
              </a:rPr>
              <a:t>re a </a:t>
            </a:r>
            <a:r>
              <a:rPr lang="en-US" sz="1400" dirty="0" err="1">
                <a:latin typeface="Arial" charset="0"/>
              </a:rPr>
              <a:t>synoptician</a:t>
            </a:r>
            <a:r>
              <a:rPr lang="en-US" sz="1400" dirty="0">
                <a:latin typeface="Arial" charset="0"/>
              </a:rPr>
              <a:t>.  Today, however, is one of those days.</a:t>
            </a:r>
          </a:p>
          <a:p>
            <a:endParaRPr lang="en-US" sz="1400" dirty="0">
              <a:latin typeface="Arial" charset="0"/>
            </a:endParaRPr>
          </a:p>
          <a:p>
            <a:r>
              <a:rPr lang="en-US" sz="1400" dirty="0">
                <a:latin typeface="Arial" charset="0"/>
              </a:rPr>
              <a:t>Synoptic meteorology has a reputation of being less rigorous than other disciplines, perhaps rightly so in some instances.  But, Fred Sanders and his colleagues Dick Reed and Chester Newton, provided legitimacy to our discipline by merging the application  of dynamics and quantitative diagnosis with the study of observed weather systems.  For my talk, I want to review Fred</a:t>
            </a:r>
            <a:r>
              <a:rPr lang="ja-JP" altLang="en-US" sz="1400" dirty="0">
                <a:latin typeface="Arial"/>
              </a:rPr>
              <a:t>’</a:t>
            </a:r>
            <a:r>
              <a:rPr lang="en-US" sz="1400" dirty="0">
                <a:latin typeface="Arial" charset="0"/>
              </a:rPr>
              <a:t>s contributions to synoptic meteorology, and focus on cold fronts, specifically.</a:t>
            </a:r>
          </a:p>
        </p:txBody>
      </p:sp>
    </p:spTree>
    <p:extLst>
      <p:ext uri="{BB962C8B-B14F-4D97-AF65-F5344CB8AC3E}">
        <p14:creationId xmlns:p14="http://schemas.microsoft.com/office/powerpoint/2010/main" val="5277821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CEFF33-445F-A9C4-B242-F1A46AA699B9}"/>
            </a:ext>
          </a:extLst>
        </p:cNvPr>
        <p:cNvGrpSpPr/>
        <p:nvPr/>
      </p:nvGrpSpPr>
      <p:grpSpPr>
        <a:xfrm>
          <a:off x="0" y="0"/>
          <a:ext cx="0" cy="0"/>
          <a:chOff x="0" y="0"/>
          <a:chExt cx="0" cy="0"/>
        </a:xfrm>
      </p:grpSpPr>
      <p:sp>
        <p:nvSpPr>
          <p:cNvPr id="150529" name="Rectangle 7">
            <a:extLst>
              <a:ext uri="{FF2B5EF4-FFF2-40B4-BE49-F238E27FC236}">
                <a16:creationId xmlns:a16="http://schemas.microsoft.com/office/drawing/2014/main" id="{80081B26-4F13-146B-CDD0-0FF301AA047C}"/>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835C46A1-680C-4E48-AE6C-82A07B6FCAC3}" type="slidenum">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31</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0530" name="Rectangle 2">
            <a:extLst>
              <a:ext uri="{FF2B5EF4-FFF2-40B4-BE49-F238E27FC236}">
                <a16:creationId xmlns:a16="http://schemas.microsoft.com/office/drawing/2014/main" id="{5467E674-C243-6555-EDA0-366104C72B97}"/>
              </a:ext>
            </a:extLst>
          </p:cNvPr>
          <p:cNvSpPr>
            <a:spLocks noGrp="1" noRot="1" noChangeAspect="1" noChangeArrowheads="1" noTextEdit="1"/>
          </p:cNvSpPr>
          <p:nvPr>
            <p:ph type="sldImg"/>
          </p:nvPr>
        </p:nvSpPr>
        <p:spPr>
          <a:solidFill>
            <a:srgbClr val="FFFFFF"/>
          </a:solidFill>
          <a:ln/>
        </p:spPr>
      </p:sp>
      <p:sp>
        <p:nvSpPr>
          <p:cNvPr id="150531" name="Rectangle 3">
            <a:extLst>
              <a:ext uri="{FF2B5EF4-FFF2-40B4-BE49-F238E27FC236}">
                <a16:creationId xmlns:a16="http://schemas.microsoft.com/office/drawing/2014/main" id="{377951B5-FD34-95F6-E14E-508AD7335E83}"/>
              </a:ext>
            </a:extLst>
          </p:cNvPr>
          <p:cNvSpPr>
            <a:spLocks noGrp="1" noChangeArrowheads="1"/>
          </p:cNvSpPr>
          <p:nvPr>
            <p:ph type="body" idx="1"/>
          </p:nvPr>
        </p:nvSpPr>
        <p:spPr>
          <a:solidFill>
            <a:srgbClr val="FFFFFF"/>
          </a:solidFill>
          <a:ln>
            <a:solidFill>
              <a:srgbClr val="000000"/>
            </a:solidFill>
          </a:ln>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5429534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1F804-B327-A812-F622-C9AF9B52E7F2}"/>
            </a:ext>
          </a:extLst>
        </p:cNvPr>
        <p:cNvGrpSpPr/>
        <p:nvPr/>
      </p:nvGrpSpPr>
      <p:grpSpPr>
        <a:xfrm>
          <a:off x="0" y="0"/>
          <a:ext cx="0" cy="0"/>
          <a:chOff x="0" y="0"/>
          <a:chExt cx="0" cy="0"/>
        </a:xfrm>
      </p:grpSpPr>
      <p:sp>
        <p:nvSpPr>
          <p:cNvPr id="150529" name="Rectangle 7">
            <a:extLst>
              <a:ext uri="{FF2B5EF4-FFF2-40B4-BE49-F238E27FC236}">
                <a16:creationId xmlns:a16="http://schemas.microsoft.com/office/drawing/2014/main" id="{5067E6EC-EC14-F8F7-E608-E743C55974CA}"/>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835C46A1-680C-4E48-AE6C-82A07B6FCAC3}" type="slidenum">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33</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0530" name="Rectangle 2">
            <a:extLst>
              <a:ext uri="{FF2B5EF4-FFF2-40B4-BE49-F238E27FC236}">
                <a16:creationId xmlns:a16="http://schemas.microsoft.com/office/drawing/2014/main" id="{C69DB03F-45BB-3CB6-9296-FA42BA3120DA}"/>
              </a:ext>
            </a:extLst>
          </p:cNvPr>
          <p:cNvSpPr>
            <a:spLocks noGrp="1" noRot="1" noChangeAspect="1" noChangeArrowheads="1" noTextEdit="1"/>
          </p:cNvSpPr>
          <p:nvPr>
            <p:ph type="sldImg"/>
          </p:nvPr>
        </p:nvSpPr>
        <p:spPr>
          <a:solidFill>
            <a:srgbClr val="FFFFFF"/>
          </a:solidFill>
          <a:ln/>
        </p:spPr>
      </p:sp>
      <p:sp>
        <p:nvSpPr>
          <p:cNvPr id="150531" name="Rectangle 3">
            <a:extLst>
              <a:ext uri="{FF2B5EF4-FFF2-40B4-BE49-F238E27FC236}">
                <a16:creationId xmlns:a16="http://schemas.microsoft.com/office/drawing/2014/main" id="{B1367BFC-E777-4B7B-EC40-05A299B9BEC5}"/>
              </a:ext>
            </a:extLst>
          </p:cNvPr>
          <p:cNvSpPr>
            <a:spLocks noGrp="1" noChangeArrowheads="1"/>
          </p:cNvSpPr>
          <p:nvPr>
            <p:ph type="body" idx="1"/>
          </p:nvPr>
        </p:nvSpPr>
        <p:spPr>
          <a:solidFill>
            <a:srgbClr val="FFFFFF"/>
          </a:solidFill>
          <a:ln>
            <a:solidFill>
              <a:srgbClr val="000000"/>
            </a:solidFill>
          </a:ln>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4512052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5664F6-843C-DBE4-F16A-05E158810ECB}"/>
            </a:ext>
          </a:extLst>
        </p:cNvPr>
        <p:cNvGrpSpPr/>
        <p:nvPr/>
      </p:nvGrpSpPr>
      <p:grpSpPr>
        <a:xfrm>
          <a:off x="0" y="0"/>
          <a:ext cx="0" cy="0"/>
          <a:chOff x="0" y="0"/>
          <a:chExt cx="0" cy="0"/>
        </a:xfrm>
      </p:grpSpPr>
      <p:sp>
        <p:nvSpPr>
          <p:cNvPr id="150529" name="Rectangle 7">
            <a:extLst>
              <a:ext uri="{FF2B5EF4-FFF2-40B4-BE49-F238E27FC236}">
                <a16:creationId xmlns:a16="http://schemas.microsoft.com/office/drawing/2014/main" id="{7E199010-F9D5-2889-002A-C036D91B4F35}"/>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835C46A1-680C-4E48-AE6C-82A07B6FCAC3}" type="slidenum">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34</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0530" name="Rectangle 2">
            <a:extLst>
              <a:ext uri="{FF2B5EF4-FFF2-40B4-BE49-F238E27FC236}">
                <a16:creationId xmlns:a16="http://schemas.microsoft.com/office/drawing/2014/main" id="{D9736302-6DFF-7E3D-2FAC-0D35B5D9F279}"/>
              </a:ext>
            </a:extLst>
          </p:cNvPr>
          <p:cNvSpPr>
            <a:spLocks noGrp="1" noRot="1" noChangeAspect="1" noChangeArrowheads="1" noTextEdit="1"/>
          </p:cNvSpPr>
          <p:nvPr>
            <p:ph type="sldImg"/>
          </p:nvPr>
        </p:nvSpPr>
        <p:spPr>
          <a:solidFill>
            <a:srgbClr val="FFFFFF"/>
          </a:solidFill>
          <a:ln/>
        </p:spPr>
      </p:sp>
      <p:sp>
        <p:nvSpPr>
          <p:cNvPr id="150531" name="Rectangle 3">
            <a:extLst>
              <a:ext uri="{FF2B5EF4-FFF2-40B4-BE49-F238E27FC236}">
                <a16:creationId xmlns:a16="http://schemas.microsoft.com/office/drawing/2014/main" id="{4F7B4E10-DE12-648D-37F2-0C9E7A6B96B7}"/>
              </a:ext>
            </a:extLst>
          </p:cNvPr>
          <p:cNvSpPr>
            <a:spLocks noGrp="1" noChangeArrowheads="1"/>
          </p:cNvSpPr>
          <p:nvPr>
            <p:ph type="body" idx="1"/>
          </p:nvPr>
        </p:nvSpPr>
        <p:spPr>
          <a:solidFill>
            <a:srgbClr val="FFFFFF"/>
          </a:solidFill>
          <a:ln>
            <a:solidFill>
              <a:srgbClr val="000000"/>
            </a:solidFill>
          </a:ln>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26189492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3E885A-485B-BAE9-30F0-D5580EF65395}"/>
            </a:ext>
          </a:extLst>
        </p:cNvPr>
        <p:cNvGrpSpPr/>
        <p:nvPr/>
      </p:nvGrpSpPr>
      <p:grpSpPr>
        <a:xfrm>
          <a:off x="0" y="0"/>
          <a:ext cx="0" cy="0"/>
          <a:chOff x="0" y="0"/>
          <a:chExt cx="0" cy="0"/>
        </a:xfrm>
      </p:grpSpPr>
      <p:sp>
        <p:nvSpPr>
          <p:cNvPr id="150529" name="Rectangle 7">
            <a:extLst>
              <a:ext uri="{FF2B5EF4-FFF2-40B4-BE49-F238E27FC236}">
                <a16:creationId xmlns:a16="http://schemas.microsoft.com/office/drawing/2014/main" id="{7CECA36D-8C2B-91E3-8009-100403A97535}"/>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835C46A1-680C-4E48-AE6C-82A07B6FCAC3}" type="slidenum">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35</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0530" name="Rectangle 2">
            <a:extLst>
              <a:ext uri="{FF2B5EF4-FFF2-40B4-BE49-F238E27FC236}">
                <a16:creationId xmlns:a16="http://schemas.microsoft.com/office/drawing/2014/main" id="{DB9B2A9A-2E60-2153-CD70-F0EB7217CEA1}"/>
              </a:ext>
            </a:extLst>
          </p:cNvPr>
          <p:cNvSpPr>
            <a:spLocks noGrp="1" noRot="1" noChangeAspect="1" noChangeArrowheads="1" noTextEdit="1"/>
          </p:cNvSpPr>
          <p:nvPr>
            <p:ph type="sldImg"/>
          </p:nvPr>
        </p:nvSpPr>
        <p:spPr>
          <a:solidFill>
            <a:srgbClr val="FFFFFF"/>
          </a:solidFill>
          <a:ln/>
        </p:spPr>
      </p:sp>
      <p:sp>
        <p:nvSpPr>
          <p:cNvPr id="150531" name="Rectangle 3">
            <a:extLst>
              <a:ext uri="{FF2B5EF4-FFF2-40B4-BE49-F238E27FC236}">
                <a16:creationId xmlns:a16="http://schemas.microsoft.com/office/drawing/2014/main" id="{DB6D1391-E3B5-B979-4A4B-AE445BEE1B90}"/>
              </a:ext>
            </a:extLst>
          </p:cNvPr>
          <p:cNvSpPr>
            <a:spLocks noGrp="1" noChangeArrowheads="1"/>
          </p:cNvSpPr>
          <p:nvPr>
            <p:ph type="body" idx="1"/>
          </p:nvPr>
        </p:nvSpPr>
        <p:spPr>
          <a:solidFill>
            <a:srgbClr val="FFFFFF"/>
          </a:solidFill>
          <a:ln>
            <a:solidFill>
              <a:srgbClr val="000000"/>
            </a:solidFill>
          </a:ln>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2745301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AB6671-53E6-8A5C-B091-50BB5887E39B}"/>
            </a:ext>
          </a:extLst>
        </p:cNvPr>
        <p:cNvGrpSpPr/>
        <p:nvPr/>
      </p:nvGrpSpPr>
      <p:grpSpPr>
        <a:xfrm>
          <a:off x="0" y="0"/>
          <a:ext cx="0" cy="0"/>
          <a:chOff x="0" y="0"/>
          <a:chExt cx="0" cy="0"/>
        </a:xfrm>
      </p:grpSpPr>
      <p:sp>
        <p:nvSpPr>
          <p:cNvPr id="28673" name="Rectangle 7">
            <a:extLst>
              <a:ext uri="{FF2B5EF4-FFF2-40B4-BE49-F238E27FC236}">
                <a16:creationId xmlns:a16="http://schemas.microsoft.com/office/drawing/2014/main" id="{3432CC93-964F-7A20-E891-07C2081234A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8F41E307-365C-3943-A2A3-EBFD3CC5F3A4}" type="slidenum">
              <a:rPr lang="en-US" altLang="en-US" sz="1200" smtClean="0">
                <a:solidFill>
                  <a:srgbClr val="000000"/>
                </a:solidFill>
              </a:rPr>
              <a:pPr/>
              <a:t>3</a:t>
            </a:fld>
            <a:endParaRPr lang="en-US" altLang="en-US" sz="1200">
              <a:solidFill>
                <a:srgbClr val="000000"/>
              </a:solidFill>
            </a:endParaRPr>
          </a:p>
        </p:txBody>
      </p:sp>
      <p:sp>
        <p:nvSpPr>
          <p:cNvPr id="28674" name="Rectangle 7">
            <a:extLst>
              <a:ext uri="{FF2B5EF4-FFF2-40B4-BE49-F238E27FC236}">
                <a16:creationId xmlns:a16="http://schemas.microsoft.com/office/drawing/2014/main" id="{5A31D588-0282-CD58-0E25-AAE2A0D3E918}"/>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r"/>
            <a:fld id="{E77E06A0-9ED7-0440-9D00-6F7D5F5B3E5F}" type="slidenum">
              <a:rPr lang="en-US" altLang="en-US" sz="1200">
                <a:solidFill>
                  <a:srgbClr val="000000"/>
                </a:solidFill>
              </a:rPr>
              <a:pPr algn="r"/>
              <a:t>3</a:t>
            </a:fld>
            <a:endParaRPr lang="en-US" altLang="en-US" sz="1200">
              <a:solidFill>
                <a:srgbClr val="000000"/>
              </a:solidFill>
            </a:endParaRPr>
          </a:p>
        </p:txBody>
      </p:sp>
      <p:sp>
        <p:nvSpPr>
          <p:cNvPr id="28675" name="Rectangle 2">
            <a:extLst>
              <a:ext uri="{FF2B5EF4-FFF2-40B4-BE49-F238E27FC236}">
                <a16:creationId xmlns:a16="http://schemas.microsoft.com/office/drawing/2014/main" id="{AC43149A-7896-70CE-EFF0-E16F73A80574}"/>
              </a:ext>
            </a:extLst>
          </p:cNvPr>
          <p:cNvSpPr>
            <a:spLocks noGrp="1" noRot="1" noChangeAspect="1" noChangeArrowheads="1" noTextEdit="1"/>
          </p:cNvSpPr>
          <p:nvPr>
            <p:ph type="sldImg"/>
          </p:nvPr>
        </p:nvSpPr>
        <p:spPr>
          <a:solidFill>
            <a:srgbClr val="FFFFFF"/>
          </a:solidFill>
          <a:ln/>
        </p:spPr>
      </p:sp>
      <p:sp>
        <p:nvSpPr>
          <p:cNvPr id="28676" name="Rectangle 3">
            <a:extLst>
              <a:ext uri="{FF2B5EF4-FFF2-40B4-BE49-F238E27FC236}">
                <a16:creationId xmlns:a16="http://schemas.microsoft.com/office/drawing/2014/main" id="{2AAED1B6-09BB-A4E1-5D95-287F6ACA4F94}"/>
              </a:ext>
            </a:extLst>
          </p:cNvPr>
          <p:cNvSpPr>
            <a:spLocks noGrp="1" noChangeArrowheads="1"/>
          </p:cNvSpPr>
          <p:nvPr>
            <p:ph type="body" idx="1"/>
          </p:nvPr>
        </p:nvSpPr>
        <p:spPr>
          <a:solidFill>
            <a:srgbClr val="FFFFFF"/>
          </a:solidFill>
          <a:ln>
            <a:solidFill>
              <a:srgbClr val="000000"/>
            </a:solidFill>
          </a:ln>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9805469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B529FC-A88B-2719-7EDA-A72DDD7AC603}"/>
            </a:ext>
          </a:extLst>
        </p:cNvPr>
        <p:cNvGrpSpPr/>
        <p:nvPr/>
      </p:nvGrpSpPr>
      <p:grpSpPr>
        <a:xfrm>
          <a:off x="0" y="0"/>
          <a:ext cx="0" cy="0"/>
          <a:chOff x="0" y="0"/>
          <a:chExt cx="0" cy="0"/>
        </a:xfrm>
      </p:grpSpPr>
      <p:sp>
        <p:nvSpPr>
          <p:cNvPr id="40961" name="Rectangle 7">
            <a:extLst>
              <a:ext uri="{FF2B5EF4-FFF2-40B4-BE49-F238E27FC236}">
                <a16:creationId xmlns:a16="http://schemas.microsoft.com/office/drawing/2014/main" id="{F6656DCF-39DE-AF15-6B75-204C7A16FEC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38</a:t>
            </a:fld>
            <a:endParaRPr lang="en-US" altLang="en-US" sz="1200"/>
          </a:p>
        </p:txBody>
      </p:sp>
      <p:sp>
        <p:nvSpPr>
          <p:cNvPr id="40962" name="Rectangle 2">
            <a:extLst>
              <a:ext uri="{FF2B5EF4-FFF2-40B4-BE49-F238E27FC236}">
                <a16:creationId xmlns:a16="http://schemas.microsoft.com/office/drawing/2014/main" id="{7D797067-2598-6043-5FC5-8F36A1725CBD}"/>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2C04A5A5-691B-434C-A8E0-F550564EBF6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42353378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79F84-A44D-3991-797C-D1EB0B38F73D}"/>
            </a:ext>
          </a:extLst>
        </p:cNvPr>
        <p:cNvGrpSpPr/>
        <p:nvPr/>
      </p:nvGrpSpPr>
      <p:grpSpPr>
        <a:xfrm>
          <a:off x="0" y="0"/>
          <a:ext cx="0" cy="0"/>
          <a:chOff x="0" y="0"/>
          <a:chExt cx="0" cy="0"/>
        </a:xfrm>
      </p:grpSpPr>
      <p:sp>
        <p:nvSpPr>
          <p:cNvPr id="40961" name="Rectangle 7">
            <a:extLst>
              <a:ext uri="{FF2B5EF4-FFF2-40B4-BE49-F238E27FC236}">
                <a16:creationId xmlns:a16="http://schemas.microsoft.com/office/drawing/2014/main" id="{69A1F90E-90CC-1210-F5AE-D4B39FFE074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39</a:t>
            </a:fld>
            <a:endParaRPr lang="en-US" altLang="en-US" sz="1200"/>
          </a:p>
        </p:txBody>
      </p:sp>
      <p:sp>
        <p:nvSpPr>
          <p:cNvPr id="40962" name="Rectangle 2">
            <a:extLst>
              <a:ext uri="{FF2B5EF4-FFF2-40B4-BE49-F238E27FC236}">
                <a16:creationId xmlns:a16="http://schemas.microsoft.com/office/drawing/2014/main" id="{16AC3D1E-4DEA-0FE9-6050-6AA239E097A0}"/>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257C0408-ABDE-CA38-0488-2C882B28D53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7348065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3" name="Rectangle 7">
            <a:extLst>
              <a:ext uri="{FF2B5EF4-FFF2-40B4-BE49-F238E27FC236}">
                <a16:creationId xmlns:a16="http://schemas.microsoft.com/office/drawing/2014/main" id="{47743D9C-F26A-894E-877D-94C71580802E}"/>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1604BFC8-C558-0244-9AEF-69D34ED34D66}" type="slidenum">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40</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20834" name="Rectangle 2">
            <a:extLst>
              <a:ext uri="{FF2B5EF4-FFF2-40B4-BE49-F238E27FC236}">
                <a16:creationId xmlns:a16="http://schemas.microsoft.com/office/drawing/2014/main" id="{33EA2B3C-01A4-B847-9621-870E38D73173}"/>
              </a:ext>
            </a:extLst>
          </p:cNvPr>
          <p:cNvSpPr>
            <a:spLocks noGrp="1" noRot="1" noChangeAspect="1" noChangeArrowheads="1" noTextEdit="1"/>
          </p:cNvSpPr>
          <p:nvPr>
            <p:ph type="sldImg"/>
          </p:nvPr>
        </p:nvSpPr>
        <p:spPr>
          <a:xfrm>
            <a:off x="0" y="0"/>
            <a:ext cx="0" cy="0"/>
          </a:xfrm>
          <a:ln/>
        </p:spPr>
      </p:sp>
      <p:sp>
        <p:nvSpPr>
          <p:cNvPr id="120835" name="Rectangle 3">
            <a:extLst>
              <a:ext uri="{FF2B5EF4-FFF2-40B4-BE49-F238E27FC236}">
                <a16:creationId xmlns:a16="http://schemas.microsoft.com/office/drawing/2014/main" id="{02ADA269-EDD8-9343-90EC-14671797D246}"/>
              </a:ext>
            </a:extLst>
          </p:cNvPr>
          <p:cNvSpPr>
            <a:spLocks noGrp="1" noChangeArrowheads="1"/>
          </p:cNvSpPr>
          <p:nvPr>
            <p:ph type="body" idx="1"/>
          </p:nvPr>
        </p:nvSpPr>
        <p:spPr>
          <a:solidFill>
            <a:srgbClr val="FFFFFF"/>
          </a:solidFill>
          <a:ln>
            <a:solidFill>
              <a:srgbClr val="000000"/>
            </a:solidFill>
          </a:ln>
        </p:spPr>
        <p:txBody>
          <a:bodyPr/>
          <a:lstStyle/>
          <a:p>
            <a:pPr eaLnBrk="1" hangingPunct="1"/>
            <a:r>
              <a:rPr lang="en-US" altLang="en-US">
                <a:latin typeface="Arial" panose="020B0604020202020204" pitchFamily="34" charset="0"/>
                <a:ea typeface="ＭＳ Ｐゴシック" panose="020B0600070205080204" pitchFamily="34" charset="-128"/>
              </a:rPr>
              <a:t>Gov</a:t>
            </a:r>
          </a:p>
        </p:txBody>
      </p:sp>
    </p:spTree>
    <p:extLst>
      <p:ext uri="{BB962C8B-B14F-4D97-AF65-F5344CB8AC3E}">
        <p14:creationId xmlns:p14="http://schemas.microsoft.com/office/powerpoint/2010/main" val="142849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3" name="Rectangle 7">
            <a:extLst>
              <a:ext uri="{FF2B5EF4-FFF2-40B4-BE49-F238E27FC236}">
                <a16:creationId xmlns:a16="http://schemas.microsoft.com/office/drawing/2014/main" id="{E815D9BE-8C87-FC46-BB56-99ECC7DF1B7D}"/>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50863F5B-C251-AC4C-8FAE-960039A08AC8}" type="slidenum">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41</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95234" name="Rectangle 2">
            <a:extLst>
              <a:ext uri="{FF2B5EF4-FFF2-40B4-BE49-F238E27FC236}">
                <a16:creationId xmlns:a16="http://schemas.microsoft.com/office/drawing/2014/main" id="{219562FF-6339-7B4C-8839-1EE3028FCBAD}"/>
              </a:ext>
            </a:extLst>
          </p:cNvPr>
          <p:cNvSpPr>
            <a:spLocks noGrp="1" noRot="1" noChangeAspect="1" noChangeArrowheads="1" noTextEdit="1"/>
          </p:cNvSpPr>
          <p:nvPr>
            <p:ph type="sldImg"/>
          </p:nvPr>
        </p:nvSpPr>
        <p:spPr>
          <a:xfrm>
            <a:off x="0" y="0"/>
            <a:ext cx="0" cy="0"/>
          </a:xfrm>
          <a:ln/>
        </p:spPr>
      </p:sp>
      <p:sp>
        <p:nvSpPr>
          <p:cNvPr id="95235" name="Rectangle 3">
            <a:extLst>
              <a:ext uri="{FF2B5EF4-FFF2-40B4-BE49-F238E27FC236}">
                <a16:creationId xmlns:a16="http://schemas.microsoft.com/office/drawing/2014/main" id="{76B09029-2304-3D48-B02A-1840A10BBA03}"/>
              </a:ext>
            </a:extLst>
          </p:cNvPr>
          <p:cNvSpPr>
            <a:spLocks noGrp="1" noChangeArrowheads="1"/>
          </p:cNvSpPr>
          <p:nvPr>
            <p:ph type="body" idx="1"/>
          </p:nvPr>
        </p:nvSpPr>
        <p:spPr>
          <a:solidFill>
            <a:srgbClr val="FFFFFF"/>
          </a:solidFill>
          <a:ln>
            <a:solidFill>
              <a:srgbClr val="000000"/>
            </a:solidFill>
          </a:ln>
        </p:spPr>
        <p:txBody>
          <a:bodyPr/>
          <a:lstStyle/>
          <a:p>
            <a:pPr eaLnBrk="1" hangingPunct="1"/>
            <a:r>
              <a:rPr lang="en-US" altLang="en-US">
                <a:latin typeface="Arial" panose="020B0604020202020204" pitchFamily="34" charset="0"/>
                <a:ea typeface="ＭＳ Ｐゴシック" panose="020B0600070205080204" pitchFamily="34" charset="-128"/>
              </a:rPr>
              <a:t>Gov</a:t>
            </a:r>
          </a:p>
        </p:txBody>
      </p:sp>
    </p:spTree>
    <p:extLst>
      <p:ext uri="{BB962C8B-B14F-4D97-AF65-F5344CB8AC3E}">
        <p14:creationId xmlns:p14="http://schemas.microsoft.com/office/powerpoint/2010/main" val="1786058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B8592E-64BF-EB74-8B1C-7AA02C9F19D3}"/>
            </a:ext>
          </a:extLst>
        </p:cNvPr>
        <p:cNvGrpSpPr/>
        <p:nvPr/>
      </p:nvGrpSpPr>
      <p:grpSpPr>
        <a:xfrm>
          <a:off x="0" y="0"/>
          <a:ext cx="0" cy="0"/>
          <a:chOff x="0" y="0"/>
          <a:chExt cx="0" cy="0"/>
        </a:xfrm>
      </p:grpSpPr>
      <p:sp>
        <p:nvSpPr>
          <p:cNvPr id="40961" name="Rectangle 7">
            <a:extLst>
              <a:ext uri="{FF2B5EF4-FFF2-40B4-BE49-F238E27FC236}">
                <a16:creationId xmlns:a16="http://schemas.microsoft.com/office/drawing/2014/main" id="{D6B61003-ACF7-15AD-9229-9960F56AC44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42</a:t>
            </a:fld>
            <a:endParaRPr lang="en-US" altLang="en-US" sz="1200"/>
          </a:p>
        </p:txBody>
      </p:sp>
      <p:sp>
        <p:nvSpPr>
          <p:cNvPr id="40962" name="Rectangle 2">
            <a:extLst>
              <a:ext uri="{FF2B5EF4-FFF2-40B4-BE49-F238E27FC236}">
                <a16:creationId xmlns:a16="http://schemas.microsoft.com/office/drawing/2014/main" id="{1D1F30D2-26A9-79E9-035A-591713537CDB}"/>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69453B83-9DFF-4CD9-6006-694D55B3512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29106806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CA7625-364B-9F58-E5C4-A2A6AD5DA2FD}"/>
            </a:ext>
          </a:extLst>
        </p:cNvPr>
        <p:cNvGrpSpPr/>
        <p:nvPr/>
      </p:nvGrpSpPr>
      <p:grpSpPr>
        <a:xfrm>
          <a:off x="0" y="0"/>
          <a:ext cx="0" cy="0"/>
          <a:chOff x="0" y="0"/>
          <a:chExt cx="0" cy="0"/>
        </a:xfrm>
      </p:grpSpPr>
      <p:sp>
        <p:nvSpPr>
          <p:cNvPr id="40961" name="Rectangle 7">
            <a:extLst>
              <a:ext uri="{FF2B5EF4-FFF2-40B4-BE49-F238E27FC236}">
                <a16:creationId xmlns:a16="http://schemas.microsoft.com/office/drawing/2014/main" id="{E8EA1F4B-2893-BF56-F305-DB669CF6709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43</a:t>
            </a:fld>
            <a:endParaRPr lang="en-US" altLang="en-US" sz="1200"/>
          </a:p>
        </p:txBody>
      </p:sp>
      <p:sp>
        <p:nvSpPr>
          <p:cNvPr id="40962" name="Rectangle 2">
            <a:extLst>
              <a:ext uri="{FF2B5EF4-FFF2-40B4-BE49-F238E27FC236}">
                <a16:creationId xmlns:a16="http://schemas.microsoft.com/office/drawing/2014/main" id="{3149A879-9CA4-A3F8-E107-28F315A303DE}"/>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D0795B28-6FE0-C7B4-9930-99CAAC1A472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49591370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F824FEB6-D9AD-4049-A3A8-73BAA4588CA7}" type="slidenum">
              <a:rPr kumimoji="0" lang="en-US" sz="1200" b="0" i="0" u="none" strike="noStrike" kern="1200" cap="none" spc="0" normalizeH="0" baseline="0" noProof="0">
                <a:ln>
                  <a:noFill/>
                </a:ln>
                <a:solidFill>
                  <a:srgbClr val="000000"/>
                </a:solidFill>
                <a:effectLst/>
                <a:uLnTx/>
                <a:uFillTx/>
                <a:latin typeface="Arial" charset="0"/>
                <a:ea typeface="ＭＳ Ｐゴシック" charset="0"/>
              </a:rPr>
              <a:pPr marL="0" marR="0" lvl="0" indent="0" algn="r" defTabSz="914400" rtl="0" eaLnBrk="0" fontAlgn="base" latinLnBrk="0" hangingPunct="0">
                <a:lnSpc>
                  <a:spcPct val="100000"/>
                </a:lnSpc>
                <a:spcBef>
                  <a:spcPct val="0"/>
                </a:spcBef>
                <a:spcAft>
                  <a:spcPct val="0"/>
                </a:spcAft>
                <a:buClrTx/>
                <a:buSzTx/>
                <a:buFontTx/>
                <a:buNone/>
                <a:tabLst/>
                <a:defRPr/>
              </a:pPr>
              <a:t>44</a:t>
            </a:fld>
            <a:endParaRPr kumimoji="0" lang="en-US" sz="1200" b="0" i="0" u="none" strike="noStrike" kern="1200" cap="none" spc="0" normalizeH="0" baseline="0" noProof="0">
              <a:ln>
                <a:noFill/>
              </a:ln>
              <a:solidFill>
                <a:srgbClr val="000000"/>
              </a:solidFill>
              <a:effectLst/>
              <a:uLnTx/>
              <a:uFillTx/>
              <a:latin typeface="Arial" charset="0"/>
              <a:ea typeface="ＭＳ Ｐゴシック" charset="0"/>
            </a:endParaRPr>
          </a:p>
        </p:txBody>
      </p:sp>
      <p:sp>
        <p:nvSpPr>
          <p:cNvPr id="53250" name="Rectangle 2"/>
          <p:cNvSpPr>
            <a:spLocks noGrp="1" noRot="1" noChangeAspect="1" noChangeArrowheads="1" noTextEdit="1"/>
          </p:cNvSpPr>
          <p:nvPr>
            <p:ph type="sldImg"/>
          </p:nvPr>
        </p:nvSpPr>
        <p:spPr>
          <a:xfrm>
            <a:off x="1143000" y="685800"/>
            <a:ext cx="4572000" cy="3429000"/>
          </a:xfrm>
          <a:solidFill>
            <a:srgbClr val="FFFFFF"/>
          </a:solidFill>
          <a:ln/>
        </p:spPr>
      </p:sp>
      <p:sp>
        <p:nvSpPr>
          <p:cNvPr id="53251"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endParaRPr lang="en-US">
              <a:latin typeface="Arial" charset="0"/>
              <a:ea typeface="ＭＳ Ｐゴシック" charset="0"/>
              <a:cs typeface="ＭＳ Ｐゴシック" charset="0"/>
            </a:endParaRPr>
          </a:p>
        </p:txBody>
      </p:sp>
    </p:spTree>
    <p:extLst>
      <p:ext uri="{BB962C8B-B14F-4D97-AF65-F5344CB8AC3E}">
        <p14:creationId xmlns:p14="http://schemas.microsoft.com/office/powerpoint/2010/main" val="9823311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CBABDAC8-D1BD-154F-AB9F-8FF1218C2E6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45</a:t>
            </a:fld>
            <a:endParaRPr lang="en-US" altLang="en-US" sz="1200"/>
          </a:p>
        </p:txBody>
      </p:sp>
      <p:sp>
        <p:nvSpPr>
          <p:cNvPr id="40962" name="Rectangle 2">
            <a:extLst>
              <a:ext uri="{FF2B5EF4-FFF2-40B4-BE49-F238E27FC236}">
                <a16:creationId xmlns:a16="http://schemas.microsoft.com/office/drawing/2014/main" id="{D529B409-1642-3A4A-B991-EBC03A4677E2}"/>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BEEA3CE-FEC6-AD4D-AC90-76EF101ECC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79427430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CBABDAC8-D1BD-154F-AB9F-8FF1218C2E6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46</a:t>
            </a:fld>
            <a:endParaRPr lang="en-US" altLang="en-US" sz="1200"/>
          </a:p>
        </p:txBody>
      </p:sp>
      <p:sp>
        <p:nvSpPr>
          <p:cNvPr id="40962" name="Rectangle 2">
            <a:extLst>
              <a:ext uri="{FF2B5EF4-FFF2-40B4-BE49-F238E27FC236}">
                <a16:creationId xmlns:a16="http://schemas.microsoft.com/office/drawing/2014/main" id="{D529B409-1642-3A4A-B991-EBC03A4677E2}"/>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BEEA3CE-FEC6-AD4D-AC90-76EF101ECC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24194082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CBABDAC8-D1BD-154F-AB9F-8FF1218C2E6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47</a:t>
            </a:fld>
            <a:endParaRPr lang="en-US" altLang="en-US" sz="1200"/>
          </a:p>
        </p:txBody>
      </p:sp>
      <p:sp>
        <p:nvSpPr>
          <p:cNvPr id="40962" name="Rectangle 2">
            <a:extLst>
              <a:ext uri="{FF2B5EF4-FFF2-40B4-BE49-F238E27FC236}">
                <a16:creationId xmlns:a16="http://schemas.microsoft.com/office/drawing/2014/main" id="{D529B409-1642-3A4A-B991-EBC03A4677E2}"/>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BEEA3CE-FEC6-AD4D-AC90-76EF101ECC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298844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p:cNvSpPr>
            <a:spLocks noGrp="1" noChangeArrowheads="1"/>
          </p:cNvSpPr>
          <p:nvPr>
            <p:ph type="body" idx="1"/>
          </p:nvPr>
        </p:nvSpPr>
        <p:spPr>
          <a:noFill/>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Science Communication: A Practical Guide for Scientists.  Bowater and Yeoman, Wiley–Blackwell</a:t>
            </a:r>
          </a:p>
          <a:p>
            <a:pPr eaLnBrk="1" hangingPunct="1"/>
            <a:endParaRPr lang="en-US" dirty="0"/>
          </a:p>
        </p:txBody>
      </p:sp>
    </p:spTree>
    <p:extLst>
      <p:ext uri="{BB962C8B-B14F-4D97-AF65-F5344CB8AC3E}">
        <p14:creationId xmlns:p14="http://schemas.microsoft.com/office/powerpoint/2010/main" val="45917221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CBABDAC8-D1BD-154F-AB9F-8FF1218C2E6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51</a:t>
            </a:fld>
            <a:endParaRPr lang="en-US" altLang="en-US" sz="1200"/>
          </a:p>
        </p:txBody>
      </p:sp>
      <p:sp>
        <p:nvSpPr>
          <p:cNvPr id="40962" name="Rectangle 2">
            <a:extLst>
              <a:ext uri="{FF2B5EF4-FFF2-40B4-BE49-F238E27FC236}">
                <a16:creationId xmlns:a16="http://schemas.microsoft.com/office/drawing/2014/main" id="{D529B409-1642-3A4A-B991-EBC03A4677E2}"/>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BEEA3CE-FEC6-AD4D-AC90-76EF101ECC3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4051989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29" name="Rectangle 7">
            <a:extLst>
              <a:ext uri="{FF2B5EF4-FFF2-40B4-BE49-F238E27FC236}">
                <a16:creationId xmlns:a16="http://schemas.microsoft.com/office/drawing/2014/main" id="{79890F95-8598-E441-95AE-97FD636B08F5}"/>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835C46A1-680C-4E48-AE6C-82A07B6FCAC3}" type="slidenum">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52</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150530" name="Rectangle 2">
            <a:extLst>
              <a:ext uri="{FF2B5EF4-FFF2-40B4-BE49-F238E27FC236}">
                <a16:creationId xmlns:a16="http://schemas.microsoft.com/office/drawing/2014/main" id="{4BA7FFB1-0D78-7D40-9ED3-41C3890CEA83}"/>
              </a:ext>
            </a:extLst>
          </p:cNvPr>
          <p:cNvSpPr>
            <a:spLocks noGrp="1" noRot="1" noChangeAspect="1" noChangeArrowheads="1" noTextEdit="1"/>
          </p:cNvSpPr>
          <p:nvPr>
            <p:ph type="sldImg"/>
          </p:nvPr>
        </p:nvSpPr>
        <p:spPr>
          <a:solidFill>
            <a:srgbClr val="FFFFFF"/>
          </a:solidFill>
          <a:ln/>
        </p:spPr>
      </p:sp>
      <p:sp>
        <p:nvSpPr>
          <p:cNvPr id="150531" name="Rectangle 3">
            <a:extLst>
              <a:ext uri="{FF2B5EF4-FFF2-40B4-BE49-F238E27FC236}">
                <a16:creationId xmlns:a16="http://schemas.microsoft.com/office/drawing/2014/main" id="{5133C78C-774E-104C-9887-395DDECF9237}"/>
              </a:ext>
            </a:extLst>
          </p:cNvPr>
          <p:cNvSpPr>
            <a:spLocks noGrp="1" noChangeArrowheads="1"/>
          </p:cNvSpPr>
          <p:nvPr>
            <p:ph type="body" idx="1"/>
          </p:nvPr>
        </p:nvSpPr>
        <p:spPr>
          <a:solidFill>
            <a:srgbClr val="FFFFFF"/>
          </a:solidFill>
          <a:ln>
            <a:solidFill>
              <a:srgbClr val="000000"/>
            </a:solidFill>
          </a:ln>
        </p:spPr>
        <p:txBody>
          <a:bodyPr/>
          <a:lstStyle/>
          <a:p>
            <a:endParaRPr lang="en-US" altLang="en-US">
              <a:latin typeface="Arial" panose="020B0604020202020204" pitchFamily="34" charset="0"/>
              <a:ea typeface="ＭＳ Ｐゴシック" panose="020B0600070205080204" pitchFamily="34" charset="-128"/>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C819D2CB-8434-434D-AFDE-87E64022C19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36FFB9DC-76A0-5046-9421-97F5920E3628}"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53</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962" name="Rectangle 7">
            <a:extLst>
              <a:ext uri="{FF2B5EF4-FFF2-40B4-BE49-F238E27FC236}">
                <a16:creationId xmlns:a16="http://schemas.microsoft.com/office/drawing/2014/main" id="{02B5BBB0-4975-5644-8EFE-1A21E6CD7994}"/>
              </a:ext>
            </a:extLst>
          </p:cNvPr>
          <p:cNvSpPr txBox="1">
            <a:spLocks noGrp="1" noChangeArrowheads="1"/>
          </p:cNvSpPr>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E97D0188-958D-5E41-AF20-093A80D97889}" type="slidenum">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53</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ＭＳ Ｐゴシック" panose="020B0600070205080204" pitchFamily="34" charset="-128"/>
              <a:cs typeface="+mn-cs"/>
            </a:endParaRPr>
          </a:p>
        </p:txBody>
      </p:sp>
      <p:sp>
        <p:nvSpPr>
          <p:cNvPr id="40963" name="Rectangle 2">
            <a:extLst>
              <a:ext uri="{FF2B5EF4-FFF2-40B4-BE49-F238E27FC236}">
                <a16:creationId xmlns:a16="http://schemas.microsoft.com/office/drawing/2014/main" id="{483BDE74-20AA-3246-AFFE-920336EE2933}"/>
              </a:ext>
            </a:extLst>
          </p:cNvPr>
          <p:cNvSpPr>
            <a:spLocks noGrp="1" noRot="1" noChangeAspect="1" noChangeArrowheads="1" noTextEdit="1"/>
          </p:cNvSpPr>
          <p:nvPr>
            <p:ph type="sldImg"/>
          </p:nvPr>
        </p:nvSpPr>
        <p:spPr>
          <a:solidFill>
            <a:srgbClr val="FFFFFF"/>
          </a:solidFill>
          <a:ln/>
        </p:spPr>
      </p:sp>
      <p:sp>
        <p:nvSpPr>
          <p:cNvPr id="40964" name="Rectangle 3">
            <a:extLst>
              <a:ext uri="{FF2B5EF4-FFF2-40B4-BE49-F238E27FC236}">
                <a16:creationId xmlns:a16="http://schemas.microsoft.com/office/drawing/2014/main" id="{1260AD8D-7CF7-E641-9872-C7E015CC4883}"/>
              </a:ext>
            </a:extLst>
          </p:cNvPr>
          <p:cNvSpPr>
            <a:spLocks noGrp="1" noChangeArrowheads="1"/>
          </p:cNvSpPr>
          <p:nvPr>
            <p:ph type="body" idx="1"/>
          </p:nvPr>
        </p:nvSpPr>
        <p:spPr>
          <a:solidFill>
            <a:srgbClr val="FFFFFF"/>
          </a:solidFill>
          <a:ln>
            <a:solidFill>
              <a:srgbClr val="000000"/>
            </a:solidFill>
          </a:ln>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68367910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E66A15-4ECD-3FAD-6A88-B4EE64D4CB1A}"/>
            </a:ext>
          </a:extLst>
        </p:cNvPr>
        <p:cNvGrpSpPr/>
        <p:nvPr/>
      </p:nvGrpSpPr>
      <p:grpSpPr>
        <a:xfrm>
          <a:off x="0" y="0"/>
          <a:ext cx="0" cy="0"/>
          <a:chOff x="0" y="0"/>
          <a:chExt cx="0" cy="0"/>
        </a:xfrm>
      </p:grpSpPr>
      <p:sp>
        <p:nvSpPr>
          <p:cNvPr id="192513" name="Rectangle 7">
            <a:extLst>
              <a:ext uri="{FF2B5EF4-FFF2-40B4-BE49-F238E27FC236}">
                <a16:creationId xmlns:a16="http://schemas.microsoft.com/office/drawing/2014/main" id="{5CAF8A91-BAEE-5D39-3CAD-18EB75F5A38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1649922-D94F-CB42-AFB5-641004BCDF6B}" type="slidenum">
              <a:rPr lang="en-US" altLang="en-US" sz="1200" smtClean="0"/>
              <a:pPr/>
              <a:t>60</a:t>
            </a:fld>
            <a:endParaRPr lang="en-US" altLang="en-US" sz="1200"/>
          </a:p>
        </p:txBody>
      </p:sp>
      <p:sp>
        <p:nvSpPr>
          <p:cNvPr id="192514" name="Rectangle 2">
            <a:extLst>
              <a:ext uri="{FF2B5EF4-FFF2-40B4-BE49-F238E27FC236}">
                <a16:creationId xmlns:a16="http://schemas.microsoft.com/office/drawing/2014/main" id="{BA1103DB-E39D-AAFF-F31C-9F6B284E05B0}"/>
              </a:ext>
            </a:extLst>
          </p:cNvPr>
          <p:cNvSpPr>
            <a:spLocks noGrp="1" noRot="1" noChangeAspect="1" noChangeArrowheads="1" noTextEdit="1"/>
          </p:cNvSpPr>
          <p:nvPr>
            <p:ph type="sldImg"/>
          </p:nvPr>
        </p:nvSpPr>
        <p:spPr>
          <a:solidFill>
            <a:srgbClr val="FFFFFF"/>
          </a:solidFill>
          <a:ln/>
        </p:spPr>
      </p:sp>
      <p:sp>
        <p:nvSpPr>
          <p:cNvPr id="192515" name="Rectangle 3">
            <a:extLst>
              <a:ext uri="{FF2B5EF4-FFF2-40B4-BE49-F238E27FC236}">
                <a16:creationId xmlns:a16="http://schemas.microsoft.com/office/drawing/2014/main" id="{2562365E-6634-CF38-A4DA-9B4E1DA17B99}"/>
              </a:ext>
            </a:extLst>
          </p:cNvPr>
          <p:cNvSpPr>
            <a:spLocks noGrp="1" noChangeArrowheads="1"/>
          </p:cNvSpPr>
          <p:nvPr>
            <p:ph type="body" idx="1"/>
          </p:nvPr>
        </p:nvSpPr>
        <p:spPr>
          <a:solidFill>
            <a:srgbClr val="FFFFFF"/>
          </a:solidFill>
          <a:ln>
            <a:solidFill>
              <a:srgbClr val="000000"/>
            </a:solidFill>
          </a:ln>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208971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p:cNvSpPr>
            <a:spLocks noGrp="1" noChangeArrowheads="1"/>
          </p:cNvSpPr>
          <p:nvPr>
            <p:ph type="body" idx="1"/>
          </p:nvPr>
        </p:nvSpPr>
        <p:spPr>
          <a:noFill/>
        </p:spPr>
        <p:txBody>
          <a:bodyPr/>
          <a:lstStyle/>
          <a:p>
            <a:pPr eaLnBrk="1" hangingPunct="1"/>
            <a:endParaRPr lang="en-US"/>
          </a:p>
        </p:txBody>
      </p:sp>
    </p:spTree>
    <p:extLst>
      <p:ext uri="{BB962C8B-B14F-4D97-AF65-F5344CB8AC3E}">
        <p14:creationId xmlns:p14="http://schemas.microsoft.com/office/powerpoint/2010/main" val="3162959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p:cNvSpPr>
            <a:spLocks noGrp="1" noChangeArrowheads="1"/>
          </p:cNvSpPr>
          <p:nvPr>
            <p:ph type="body" idx="1"/>
          </p:nvPr>
        </p:nvSpPr>
        <p:spPr>
          <a:noFill/>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Science Communication: A Practical Guide for Scientists.  Bowater and Yeoman, Wiley–Blackwell</a:t>
            </a:r>
          </a:p>
          <a:p>
            <a:pPr eaLnBrk="1" hangingPunct="1"/>
            <a:endParaRPr lang="en-US" dirty="0"/>
          </a:p>
        </p:txBody>
      </p:sp>
    </p:spTree>
    <p:extLst>
      <p:ext uri="{BB962C8B-B14F-4D97-AF65-F5344CB8AC3E}">
        <p14:creationId xmlns:p14="http://schemas.microsoft.com/office/powerpoint/2010/main" val="1594439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9DA5AB-70EA-C327-C6DF-3CBF1D94C150}"/>
            </a:ext>
          </a:extLst>
        </p:cNvPr>
        <p:cNvGrpSpPr/>
        <p:nvPr/>
      </p:nvGrpSpPr>
      <p:grpSpPr>
        <a:xfrm>
          <a:off x="0" y="0"/>
          <a:ext cx="0" cy="0"/>
          <a:chOff x="0" y="0"/>
          <a:chExt cx="0" cy="0"/>
        </a:xfrm>
      </p:grpSpPr>
      <p:sp>
        <p:nvSpPr>
          <p:cNvPr id="28674" name="Rectangle 2">
            <a:extLst>
              <a:ext uri="{FF2B5EF4-FFF2-40B4-BE49-F238E27FC236}">
                <a16:creationId xmlns:a16="http://schemas.microsoft.com/office/drawing/2014/main" id="{36184D6A-6093-BCBD-6D71-8313A77C169B}"/>
              </a:ext>
            </a:extLst>
          </p:cNvPr>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a:extLst>
              <a:ext uri="{FF2B5EF4-FFF2-40B4-BE49-F238E27FC236}">
                <a16:creationId xmlns:a16="http://schemas.microsoft.com/office/drawing/2014/main" id="{19AE4314-1E43-3667-931E-846619E9C825}"/>
              </a:ext>
            </a:extLst>
          </p:cNvPr>
          <p:cNvSpPr>
            <a:spLocks noGrp="1" noChangeArrowheads="1"/>
          </p:cNvSpPr>
          <p:nvPr>
            <p:ph type="body" idx="1"/>
          </p:nvPr>
        </p:nvSpPr>
        <p:spPr>
          <a:noFill/>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Science Communication: A Practical Guide for Scientists.  Bowater and Yeoman, Wiley–Blackwell</a:t>
            </a:r>
          </a:p>
          <a:p>
            <a:pPr eaLnBrk="1" hangingPunct="1"/>
            <a:endParaRPr lang="en-US" dirty="0"/>
          </a:p>
        </p:txBody>
      </p:sp>
    </p:spTree>
    <p:extLst>
      <p:ext uri="{BB962C8B-B14F-4D97-AF65-F5344CB8AC3E}">
        <p14:creationId xmlns:p14="http://schemas.microsoft.com/office/powerpoint/2010/main" val="21224255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CDAD3E-7322-4E78-1862-DFFA13B1192E}"/>
            </a:ext>
          </a:extLst>
        </p:cNvPr>
        <p:cNvGrpSpPr/>
        <p:nvPr/>
      </p:nvGrpSpPr>
      <p:grpSpPr>
        <a:xfrm>
          <a:off x="0" y="0"/>
          <a:ext cx="0" cy="0"/>
          <a:chOff x="0" y="0"/>
          <a:chExt cx="0" cy="0"/>
        </a:xfrm>
      </p:grpSpPr>
      <p:sp>
        <p:nvSpPr>
          <p:cNvPr id="28674" name="Rectangle 2">
            <a:extLst>
              <a:ext uri="{FF2B5EF4-FFF2-40B4-BE49-F238E27FC236}">
                <a16:creationId xmlns:a16="http://schemas.microsoft.com/office/drawing/2014/main" id="{10796125-74DC-D1E0-CAC4-BA428E46FC0D}"/>
              </a:ext>
            </a:extLst>
          </p:cNvPr>
          <p:cNvSpPr>
            <a:spLocks noGrp="1" noRot="1" noChangeAspect="1" noChangeArrowheads="1" noTextEdit="1"/>
          </p:cNvSpPr>
          <p:nvPr>
            <p:ph type="sldImg"/>
          </p:nvPr>
        </p:nvSpPr>
        <p:spPr>
          <a:xfrm>
            <a:off x="1143000" y="685800"/>
            <a:ext cx="4572000" cy="3429000"/>
          </a:xfrm>
          <a:ln/>
          <a:extLst>
            <a:ext uri="{FAA26D3D-D897-4be2-8F04-BA451C77F1D7}">
              <ma14:placeholderFlag xmlns="" xmlns:ma14="http://schemas.microsoft.com/office/mac/drawingml/2011/main" val="1"/>
            </a:ext>
          </a:extLst>
        </p:spPr>
      </p:sp>
      <p:sp>
        <p:nvSpPr>
          <p:cNvPr id="21506" name="Rectangle 3">
            <a:extLst>
              <a:ext uri="{FF2B5EF4-FFF2-40B4-BE49-F238E27FC236}">
                <a16:creationId xmlns:a16="http://schemas.microsoft.com/office/drawing/2014/main" id="{D55F216E-43C3-E513-3185-9BECD4108061}"/>
              </a:ext>
            </a:extLst>
          </p:cNvPr>
          <p:cNvSpPr>
            <a:spLocks noGrp="1" noChangeArrowheads="1"/>
          </p:cNvSpPr>
          <p:nvPr>
            <p:ph type="body" idx="1"/>
          </p:nvPr>
        </p:nvSpPr>
        <p:spPr>
          <a:noFill/>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Science Communication: A Practical Guide for Scientists.  Bowater and Yeoman, Wiley–Blackwell</a:t>
            </a:r>
          </a:p>
          <a:p>
            <a:pPr eaLnBrk="1" hangingPunct="1"/>
            <a:endParaRPr lang="en-US" dirty="0"/>
          </a:p>
        </p:txBody>
      </p:sp>
    </p:spTree>
    <p:extLst>
      <p:ext uri="{BB962C8B-B14F-4D97-AF65-F5344CB8AC3E}">
        <p14:creationId xmlns:p14="http://schemas.microsoft.com/office/powerpoint/2010/main" val="9893657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20F440-D0E3-B9D5-44E9-6EF61901D129}"/>
            </a:ext>
          </a:extLst>
        </p:cNvPr>
        <p:cNvGrpSpPr/>
        <p:nvPr/>
      </p:nvGrpSpPr>
      <p:grpSpPr>
        <a:xfrm>
          <a:off x="0" y="0"/>
          <a:ext cx="0" cy="0"/>
          <a:chOff x="0" y="0"/>
          <a:chExt cx="0" cy="0"/>
        </a:xfrm>
      </p:grpSpPr>
      <p:sp>
        <p:nvSpPr>
          <p:cNvPr id="40961" name="Rectangle 7">
            <a:extLst>
              <a:ext uri="{FF2B5EF4-FFF2-40B4-BE49-F238E27FC236}">
                <a16:creationId xmlns:a16="http://schemas.microsoft.com/office/drawing/2014/main" id="{26D38BED-480B-0B00-95BE-96093E52D48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AE0AA2D-99D2-5747-87CE-B334D1B69755}" type="slidenum">
              <a:rPr lang="en-US" altLang="en-US" sz="1200" smtClean="0"/>
              <a:pPr/>
              <a:t>9</a:t>
            </a:fld>
            <a:endParaRPr lang="en-US" altLang="en-US" sz="1200"/>
          </a:p>
        </p:txBody>
      </p:sp>
      <p:sp>
        <p:nvSpPr>
          <p:cNvPr id="40962" name="Rectangle 2">
            <a:extLst>
              <a:ext uri="{FF2B5EF4-FFF2-40B4-BE49-F238E27FC236}">
                <a16:creationId xmlns:a16="http://schemas.microsoft.com/office/drawing/2014/main" id="{B1485DA1-AB75-D2A0-A1D6-516965599DFF}"/>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B9D8F800-792E-083B-5D60-36479D17DAF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GB" sz="1800" dirty="0">
                <a:solidFill>
                  <a:srgbClr val="FF0000"/>
                </a:solidFill>
                <a:effectLst/>
                <a:latin typeface="Helvetica Neue" panose="02000503000000020004" pitchFamily="2" charset="0"/>
                <a:ea typeface="Helvetica Neue" panose="02000503000000020004" pitchFamily="2" charset="0"/>
                <a:cs typeface="Helvetica Neue" panose="02000503000000020004" pitchFamily="2" charset="0"/>
              </a:rPr>
              <a:t>Research gaps are not the best way to motivate the research.  Not all gaps are important.  </a:t>
            </a:r>
            <a:r>
              <a:rPr lang="en-GB" sz="1800" u="sng" dirty="0">
                <a:solidFill>
                  <a:srgbClr val="0000FF"/>
                </a:solidFill>
                <a:effectLst/>
                <a:latin typeface="Helvetica Neue" panose="02000503000000020004" pitchFamily="2" charset="0"/>
                <a:ea typeface="Helvetica Neue" panose="02000503000000020004" pitchFamily="2" charset="0"/>
                <a:cs typeface="Helvetica Neue" panose="02000503000000020004" pitchFamily="2" charset="0"/>
                <a:hlinkClick r:id="rId3"/>
              </a:rPr>
              <a:t>https://lennartnacke.com/why-research-gaps-are-bullsh1t/</a:t>
            </a:r>
            <a:r>
              <a:rPr lang="en-GB" sz="1800" dirty="0">
                <a:solidFill>
                  <a:srgbClr val="FF0000"/>
                </a:solidFill>
                <a:effectLst/>
                <a:latin typeface="Helvetica Neue" panose="02000503000000020004" pitchFamily="2" charset="0"/>
                <a:ea typeface="Helvetica Neue" panose="02000503000000020004" pitchFamily="2" charset="0"/>
                <a:cs typeface="Helvetica Neue" panose="02000503000000020004" pitchFamily="2" charset="0"/>
              </a:rPr>
              <a:t> That is why we advocate for a problem statement to motivate the research.</a:t>
            </a:r>
            <a:endParaRPr lang="en-US" sz="1800" dirty="0">
              <a:effectLst/>
              <a:latin typeface="Times New Roman" panose="02020603050405020304" pitchFamily="18" charset="0"/>
              <a:ea typeface="Times New Roman" panose="02020603050405020304" pitchFamily="18" charset="0"/>
            </a:endParaRPr>
          </a:p>
          <a:p>
            <a:endParaRPr lang="en-US" altLang="en-US" dirty="0">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21686115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7FD45A79-423D-6944-9C42-748F41725B88}"/>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9831852-1898-3E41-A367-96A20F949C4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3834CF28-F899-E84F-83AD-EC16E66B0AAA}"/>
              </a:ext>
            </a:extLst>
          </p:cNvPr>
          <p:cNvSpPr>
            <a:spLocks noGrp="1" noChangeArrowheads="1"/>
          </p:cNvSpPr>
          <p:nvPr>
            <p:ph type="sldNum" sz="quarter" idx="12"/>
          </p:nvPr>
        </p:nvSpPr>
        <p:spPr>
          <a:ln/>
        </p:spPr>
        <p:txBody>
          <a:bodyPr/>
          <a:lstStyle>
            <a:lvl1pPr>
              <a:defRPr/>
            </a:lvl1pPr>
          </a:lstStyle>
          <a:p>
            <a:pPr>
              <a:defRPr/>
            </a:pPr>
            <a:fld id="{B5FF47EC-3E7C-3244-AC4D-C36BBA39EAC7}" type="slidenum">
              <a:rPr lang="en-US" altLang="en-US"/>
              <a:pPr>
                <a:defRPr/>
              </a:pPr>
              <a:t>‹#›</a:t>
            </a:fld>
            <a:endParaRPr lang="en-US" altLang="en-US"/>
          </a:p>
        </p:txBody>
      </p:sp>
    </p:spTree>
    <p:extLst>
      <p:ext uri="{BB962C8B-B14F-4D97-AF65-F5344CB8AC3E}">
        <p14:creationId xmlns:p14="http://schemas.microsoft.com/office/powerpoint/2010/main" val="18973092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17BA1505-3131-5049-A9A3-6BF4A9382F20}"/>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D8D0E7C9-D286-AF47-AC40-1924CF4418B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5B422B7-A80A-824A-9A36-7576BF11534A}"/>
              </a:ext>
            </a:extLst>
          </p:cNvPr>
          <p:cNvSpPr>
            <a:spLocks noGrp="1" noChangeArrowheads="1"/>
          </p:cNvSpPr>
          <p:nvPr>
            <p:ph type="sldNum" sz="quarter" idx="12"/>
          </p:nvPr>
        </p:nvSpPr>
        <p:spPr>
          <a:ln/>
        </p:spPr>
        <p:txBody>
          <a:bodyPr/>
          <a:lstStyle>
            <a:lvl1pPr>
              <a:defRPr/>
            </a:lvl1pPr>
          </a:lstStyle>
          <a:p>
            <a:pPr>
              <a:defRPr/>
            </a:pPr>
            <a:fld id="{163190CB-0666-394D-B4B7-0945F1EF726D}" type="slidenum">
              <a:rPr lang="en-US" altLang="en-US"/>
              <a:pPr>
                <a:defRPr/>
              </a:pPr>
              <a:t>‹#›</a:t>
            </a:fld>
            <a:endParaRPr lang="en-US" altLang="en-US"/>
          </a:p>
        </p:txBody>
      </p:sp>
    </p:spTree>
    <p:extLst>
      <p:ext uri="{BB962C8B-B14F-4D97-AF65-F5344CB8AC3E}">
        <p14:creationId xmlns:p14="http://schemas.microsoft.com/office/powerpoint/2010/main" val="9734918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F9FDADA-14A3-4F45-9F30-76677E02FCB9}"/>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B6F23E7-2A2F-B24F-8EC6-788204356D1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0CBCBF5-2CF4-2A42-B17E-D72D41F701CB}"/>
              </a:ext>
            </a:extLst>
          </p:cNvPr>
          <p:cNvSpPr>
            <a:spLocks noGrp="1" noChangeArrowheads="1"/>
          </p:cNvSpPr>
          <p:nvPr>
            <p:ph type="sldNum" sz="quarter" idx="12"/>
          </p:nvPr>
        </p:nvSpPr>
        <p:spPr>
          <a:ln/>
        </p:spPr>
        <p:txBody>
          <a:bodyPr/>
          <a:lstStyle>
            <a:lvl1pPr>
              <a:defRPr/>
            </a:lvl1pPr>
          </a:lstStyle>
          <a:p>
            <a:pPr>
              <a:defRPr/>
            </a:pPr>
            <a:fld id="{F96C7ED1-E280-6548-9E13-7BF2FA1CC481}" type="slidenum">
              <a:rPr lang="en-US" altLang="en-US"/>
              <a:pPr>
                <a:defRPr/>
              </a:pPr>
              <a:t>‹#›</a:t>
            </a:fld>
            <a:endParaRPr lang="en-US" altLang="en-US"/>
          </a:p>
        </p:txBody>
      </p:sp>
    </p:spTree>
    <p:extLst>
      <p:ext uri="{BB962C8B-B14F-4D97-AF65-F5344CB8AC3E}">
        <p14:creationId xmlns:p14="http://schemas.microsoft.com/office/powerpoint/2010/main" val="24059912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1585E5F0-6B64-F149-B7FE-04F0CC943A6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0C11AB43-A146-0C4E-A939-D57C0C43110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38825E45-8BAE-1046-ADFC-0C2F73036A38}"/>
              </a:ext>
            </a:extLst>
          </p:cNvPr>
          <p:cNvSpPr>
            <a:spLocks noGrp="1" noChangeArrowheads="1"/>
          </p:cNvSpPr>
          <p:nvPr>
            <p:ph type="sldNum" sz="quarter" idx="12"/>
          </p:nvPr>
        </p:nvSpPr>
        <p:spPr>
          <a:ln/>
        </p:spPr>
        <p:txBody>
          <a:bodyPr/>
          <a:lstStyle>
            <a:lvl1pPr>
              <a:defRPr/>
            </a:lvl1pPr>
          </a:lstStyle>
          <a:p>
            <a:pPr>
              <a:defRPr/>
            </a:pPr>
            <a:fld id="{24CADAD4-1F5A-FC42-A8BF-22DB26AED887}" type="slidenum">
              <a:rPr lang="en-US" altLang="en-US"/>
              <a:pPr>
                <a:defRPr/>
              </a:pPr>
              <a:t>‹#›</a:t>
            </a:fld>
            <a:endParaRPr lang="en-US" altLang="en-US"/>
          </a:p>
        </p:txBody>
      </p:sp>
    </p:spTree>
    <p:extLst>
      <p:ext uri="{BB962C8B-B14F-4D97-AF65-F5344CB8AC3E}">
        <p14:creationId xmlns:p14="http://schemas.microsoft.com/office/powerpoint/2010/main" val="36244655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5EB2A819-7852-764D-A836-DF5E0524E197}"/>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EB2465C7-ACA4-1948-A50F-ECF24230471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FA112726-6695-0C43-8265-9F8E41EB6086}"/>
              </a:ext>
            </a:extLst>
          </p:cNvPr>
          <p:cNvSpPr>
            <a:spLocks noGrp="1" noChangeArrowheads="1"/>
          </p:cNvSpPr>
          <p:nvPr>
            <p:ph type="sldNum" sz="quarter" idx="12"/>
          </p:nvPr>
        </p:nvSpPr>
        <p:spPr>
          <a:ln/>
        </p:spPr>
        <p:txBody>
          <a:bodyPr/>
          <a:lstStyle>
            <a:lvl1pPr>
              <a:defRPr/>
            </a:lvl1pPr>
          </a:lstStyle>
          <a:p>
            <a:pPr>
              <a:defRPr/>
            </a:pPr>
            <a:fld id="{B5A78363-5FEB-7C40-B9E7-E7E06246D517}" type="slidenum">
              <a:rPr lang="en-US" altLang="en-US"/>
              <a:pPr>
                <a:defRPr/>
              </a:pPr>
              <a:t>‹#›</a:t>
            </a:fld>
            <a:endParaRPr lang="en-US" altLang="en-US"/>
          </a:p>
        </p:txBody>
      </p:sp>
    </p:spTree>
    <p:extLst>
      <p:ext uri="{BB962C8B-B14F-4D97-AF65-F5344CB8AC3E}">
        <p14:creationId xmlns:p14="http://schemas.microsoft.com/office/powerpoint/2010/main" val="24616686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99826634-CA62-0E49-A56B-AB304D4CC160}"/>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63E505F-D959-DC42-B2A4-C970703E315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9AD45D93-10DC-D34D-A392-E1FB63620C19}"/>
              </a:ext>
            </a:extLst>
          </p:cNvPr>
          <p:cNvSpPr>
            <a:spLocks noGrp="1" noChangeArrowheads="1"/>
          </p:cNvSpPr>
          <p:nvPr>
            <p:ph type="sldNum" sz="quarter" idx="12"/>
          </p:nvPr>
        </p:nvSpPr>
        <p:spPr>
          <a:ln/>
        </p:spPr>
        <p:txBody>
          <a:bodyPr/>
          <a:lstStyle>
            <a:lvl1pPr>
              <a:defRPr/>
            </a:lvl1pPr>
          </a:lstStyle>
          <a:p>
            <a:pPr>
              <a:defRPr/>
            </a:pPr>
            <a:fld id="{EA33DD45-8663-F74E-B94A-1AA8BBC65322}" type="slidenum">
              <a:rPr lang="en-US" altLang="en-US"/>
              <a:pPr>
                <a:defRPr/>
              </a:pPr>
              <a:t>‹#›</a:t>
            </a:fld>
            <a:endParaRPr lang="en-US" altLang="en-US"/>
          </a:p>
        </p:txBody>
      </p:sp>
    </p:spTree>
    <p:extLst>
      <p:ext uri="{BB962C8B-B14F-4D97-AF65-F5344CB8AC3E}">
        <p14:creationId xmlns:p14="http://schemas.microsoft.com/office/powerpoint/2010/main" val="28687644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83FA88C5-5948-BE48-9F0D-0A0DDE80ECE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40092E61-9B6F-D849-A529-CA1F22C78A8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D2DA1980-C258-974E-9FD6-25DBEE0B4173}"/>
              </a:ext>
            </a:extLst>
          </p:cNvPr>
          <p:cNvSpPr>
            <a:spLocks noGrp="1" noChangeArrowheads="1"/>
          </p:cNvSpPr>
          <p:nvPr>
            <p:ph type="sldNum" sz="quarter" idx="12"/>
          </p:nvPr>
        </p:nvSpPr>
        <p:spPr>
          <a:ln/>
        </p:spPr>
        <p:txBody>
          <a:bodyPr/>
          <a:lstStyle>
            <a:lvl1pPr>
              <a:defRPr/>
            </a:lvl1pPr>
          </a:lstStyle>
          <a:p>
            <a:pPr>
              <a:defRPr/>
            </a:pPr>
            <a:fld id="{829F171C-E14E-C943-9121-82D277862131}" type="slidenum">
              <a:rPr lang="en-US" altLang="en-US"/>
              <a:pPr>
                <a:defRPr/>
              </a:pPr>
              <a:t>‹#›</a:t>
            </a:fld>
            <a:endParaRPr lang="en-US" altLang="en-US"/>
          </a:p>
        </p:txBody>
      </p:sp>
    </p:spTree>
    <p:extLst>
      <p:ext uri="{BB962C8B-B14F-4D97-AF65-F5344CB8AC3E}">
        <p14:creationId xmlns:p14="http://schemas.microsoft.com/office/powerpoint/2010/main" val="30681490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9AD335FD-8706-2943-A723-C459E3728826}"/>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72011FAD-19FA-D740-A0AE-877841326EA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B65EF3C1-C26A-874A-A815-586FDCFEF0DC}"/>
              </a:ext>
            </a:extLst>
          </p:cNvPr>
          <p:cNvSpPr>
            <a:spLocks noGrp="1" noChangeArrowheads="1"/>
          </p:cNvSpPr>
          <p:nvPr>
            <p:ph type="sldNum" sz="quarter" idx="12"/>
          </p:nvPr>
        </p:nvSpPr>
        <p:spPr>
          <a:ln/>
        </p:spPr>
        <p:txBody>
          <a:bodyPr/>
          <a:lstStyle>
            <a:lvl1pPr>
              <a:defRPr/>
            </a:lvl1pPr>
          </a:lstStyle>
          <a:p>
            <a:pPr>
              <a:defRPr/>
            </a:pPr>
            <a:fld id="{95CE898C-952F-B143-A592-A1EE6D883D8A}" type="slidenum">
              <a:rPr lang="en-US" altLang="en-US"/>
              <a:pPr>
                <a:defRPr/>
              </a:pPr>
              <a:t>‹#›</a:t>
            </a:fld>
            <a:endParaRPr lang="en-US" altLang="en-US"/>
          </a:p>
        </p:txBody>
      </p:sp>
    </p:spTree>
    <p:extLst>
      <p:ext uri="{BB962C8B-B14F-4D97-AF65-F5344CB8AC3E}">
        <p14:creationId xmlns:p14="http://schemas.microsoft.com/office/powerpoint/2010/main" val="23993439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26BE2479-509B-5A46-A9FE-ED622A45152A}"/>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87FEDA7B-B33D-E747-99F5-0FBF8A7B516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B3474E7D-82B8-FF48-977F-DED400FCCC8D}"/>
              </a:ext>
            </a:extLst>
          </p:cNvPr>
          <p:cNvSpPr>
            <a:spLocks noGrp="1" noChangeArrowheads="1"/>
          </p:cNvSpPr>
          <p:nvPr>
            <p:ph type="sldNum" sz="quarter" idx="12"/>
          </p:nvPr>
        </p:nvSpPr>
        <p:spPr>
          <a:ln/>
        </p:spPr>
        <p:txBody>
          <a:bodyPr/>
          <a:lstStyle>
            <a:lvl1pPr>
              <a:defRPr/>
            </a:lvl1pPr>
          </a:lstStyle>
          <a:p>
            <a:pPr>
              <a:defRPr/>
            </a:pPr>
            <a:fld id="{BC379611-0F5C-6F41-834F-742F7DA4C82E}" type="slidenum">
              <a:rPr lang="en-US" altLang="en-US"/>
              <a:pPr>
                <a:defRPr/>
              </a:pPr>
              <a:t>‹#›</a:t>
            </a:fld>
            <a:endParaRPr lang="en-US" altLang="en-US"/>
          </a:p>
        </p:txBody>
      </p:sp>
    </p:spTree>
    <p:extLst>
      <p:ext uri="{BB962C8B-B14F-4D97-AF65-F5344CB8AC3E}">
        <p14:creationId xmlns:p14="http://schemas.microsoft.com/office/powerpoint/2010/main" val="6435190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A3A34538-540A-AB44-A4CF-EE0ABA89DDA0}"/>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9A2A8FD5-85A7-9F4D-B2C7-6DCB297759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D28A8CD5-16CA-D748-84C5-15465A4CE668}"/>
              </a:ext>
            </a:extLst>
          </p:cNvPr>
          <p:cNvSpPr>
            <a:spLocks noGrp="1" noChangeArrowheads="1"/>
          </p:cNvSpPr>
          <p:nvPr>
            <p:ph type="sldNum" sz="quarter" idx="12"/>
          </p:nvPr>
        </p:nvSpPr>
        <p:spPr>
          <a:ln/>
        </p:spPr>
        <p:txBody>
          <a:bodyPr/>
          <a:lstStyle>
            <a:lvl1pPr>
              <a:defRPr/>
            </a:lvl1pPr>
          </a:lstStyle>
          <a:p>
            <a:pPr>
              <a:defRPr/>
            </a:pPr>
            <a:fld id="{73DBF3E4-31E9-8F43-B552-D49462863B82}" type="slidenum">
              <a:rPr lang="en-US" altLang="en-US"/>
              <a:pPr>
                <a:defRPr/>
              </a:pPr>
              <a:t>‹#›</a:t>
            </a:fld>
            <a:endParaRPr lang="en-US" altLang="en-US"/>
          </a:p>
        </p:txBody>
      </p:sp>
    </p:spTree>
    <p:extLst>
      <p:ext uri="{BB962C8B-B14F-4D97-AF65-F5344CB8AC3E}">
        <p14:creationId xmlns:p14="http://schemas.microsoft.com/office/powerpoint/2010/main" val="28643585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8B78B610-C878-AF40-8AD1-7BAFADE4C4F9}"/>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D33BEBD8-A0CD-BB47-ACC7-F4DEA60DCBC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862FA520-60DC-0740-8526-3600F88BF2EB}"/>
              </a:ext>
            </a:extLst>
          </p:cNvPr>
          <p:cNvSpPr>
            <a:spLocks noGrp="1" noChangeArrowheads="1"/>
          </p:cNvSpPr>
          <p:nvPr>
            <p:ph type="sldNum" sz="quarter" idx="12"/>
          </p:nvPr>
        </p:nvSpPr>
        <p:spPr>
          <a:ln/>
        </p:spPr>
        <p:txBody>
          <a:bodyPr/>
          <a:lstStyle>
            <a:lvl1pPr>
              <a:defRPr/>
            </a:lvl1pPr>
          </a:lstStyle>
          <a:p>
            <a:pPr>
              <a:defRPr/>
            </a:pPr>
            <a:fld id="{EBD04226-8498-2F4C-84C7-DA0741C788CB}" type="slidenum">
              <a:rPr lang="en-US" altLang="en-US"/>
              <a:pPr>
                <a:defRPr/>
              </a:pPr>
              <a:t>‹#›</a:t>
            </a:fld>
            <a:endParaRPr lang="en-US" altLang="en-US"/>
          </a:p>
        </p:txBody>
      </p:sp>
    </p:spTree>
    <p:extLst>
      <p:ext uri="{BB962C8B-B14F-4D97-AF65-F5344CB8AC3E}">
        <p14:creationId xmlns:p14="http://schemas.microsoft.com/office/powerpoint/2010/main" val="99016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0454D02D-4E86-3344-ADA1-599C80AE9C0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17BD616-8B8C-CE49-8E2F-35BD0F1B287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33F5F299-B546-084A-A219-B0B3E9A9D397}"/>
              </a:ext>
            </a:extLst>
          </p:cNvPr>
          <p:cNvSpPr>
            <a:spLocks noGrp="1" noChangeArrowheads="1"/>
          </p:cNvSpPr>
          <p:nvPr>
            <p:ph type="sldNum" sz="quarter" idx="12"/>
          </p:nvPr>
        </p:nvSpPr>
        <p:spPr>
          <a:ln/>
        </p:spPr>
        <p:txBody>
          <a:bodyPr/>
          <a:lstStyle>
            <a:lvl1pPr>
              <a:defRPr/>
            </a:lvl1pPr>
          </a:lstStyle>
          <a:p>
            <a:pPr>
              <a:defRPr/>
            </a:pPr>
            <a:fld id="{A17531B2-0A2B-344C-B148-CED29AF9F00D}" type="slidenum">
              <a:rPr lang="en-US" altLang="en-US"/>
              <a:pPr>
                <a:defRPr/>
              </a:pPr>
              <a:t>‹#›</a:t>
            </a:fld>
            <a:endParaRPr lang="en-US" altLang="en-US"/>
          </a:p>
        </p:txBody>
      </p:sp>
    </p:spTree>
    <p:extLst>
      <p:ext uri="{BB962C8B-B14F-4D97-AF65-F5344CB8AC3E}">
        <p14:creationId xmlns:p14="http://schemas.microsoft.com/office/powerpoint/2010/main" val="16224718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817FA7C-C5C9-7D4D-A59C-35971EC6A2C0}"/>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E5FB5AE-3263-FA45-8FFD-E527CFB496E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D4427DAB-3D15-FB48-BE0A-EA2DD69A77F2}"/>
              </a:ext>
            </a:extLst>
          </p:cNvPr>
          <p:cNvSpPr>
            <a:spLocks noGrp="1" noChangeArrowheads="1"/>
          </p:cNvSpPr>
          <p:nvPr>
            <p:ph type="sldNum" sz="quarter" idx="12"/>
          </p:nvPr>
        </p:nvSpPr>
        <p:spPr>
          <a:ln/>
        </p:spPr>
        <p:txBody>
          <a:bodyPr/>
          <a:lstStyle>
            <a:lvl1pPr>
              <a:defRPr/>
            </a:lvl1pPr>
          </a:lstStyle>
          <a:p>
            <a:pPr>
              <a:defRPr/>
            </a:pPr>
            <a:fld id="{02FE9F58-1616-A346-9313-1D2BD9733149}" type="slidenum">
              <a:rPr lang="en-US" altLang="en-US"/>
              <a:pPr>
                <a:defRPr/>
              </a:pPr>
              <a:t>‹#›</a:t>
            </a:fld>
            <a:endParaRPr lang="en-US" altLang="en-US"/>
          </a:p>
        </p:txBody>
      </p:sp>
    </p:spTree>
    <p:extLst>
      <p:ext uri="{BB962C8B-B14F-4D97-AF65-F5344CB8AC3E}">
        <p14:creationId xmlns:p14="http://schemas.microsoft.com/office/powerpoint/2010/main" val="38487925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743081FA-CB2E-8844-B4D8-43BF5025EB0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60E7919-8835-C346-8736-FF1E4D18993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FBDEC6AA-D5CA-CD46-937B-959399363A5C}"/>
              </a:ext>
            </a:extLst>
          </p:cNvPr>
          <p:cNvSpPr>
            <a:spLocks noGrp="1" noChangeArrowheads="1"/>
          </p:cNvSpPr>
          <p:nvPr>
            <p:ph type="sldNum" sz="quarter" idx="12"/>
          </p:nvPr>
        </p:nvSpPr>
        <p:spPr>
          <a:ln/>
        </p:spPr>
        <p:txBody>
          <a:bodyPr/>
          <a:lstStyle>
            <a:lvl1pPr>
              <a:defRPr/>
            </a:lvl1pPr>
          </a:lstStyle>
          <a:p>
            <a:pPr>
              <a:defRPr/>
            </a:pPr>
            <a:fld id="{20B18FF0-388B-4648-9646-916709C19998}" type="slidenum">
              <a:rPr lang="en-US" altLang="en-US"/>
              <a:pPr>
                <a:defRPr/>
              </a:pPr>
              <a:t>‹#›</a:t>
            </a:fld>
            <a:endParaRPr lang="en-US" altLang="en-US"/>
          </a:p>
        </p:txBody>
      </p:sp>
    </p:spTree>
    <p:extLst>
      <p:ext uri="{BB962C8B-B14F-4D97-AF65-F5344CB8AC3E}">
        <p14:creationId xmlns:p14="http://schemas.microsoft.com/office/powerpoint/2010/main" val="10795751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05583190-1DA9-CB40-918B-B9A4CAFB25C7}"/>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5F82B3A9-E9E2-4948-A648-E9CE65807DE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96F21095-27CB-5447-845C-B606C1DCC985}"/>
              </a:ext>
            </a:extLst>
          </p:cNvPr>
          <p:cNvSpPr>
            <a:spLocks noGrp="1" noChangeArrowheads="1"/>
          </p:cNvSpPr>
          <p:nvPr>
            <p:ph type="sldNum" sz="quarter" idx="12"/>
          </p:nvPr>
        </p:nvSpPr>
        <p:spPr>
          <a:ln/>
        </p:spPr>
        <p:txBody>
          <a:bodyPr/>
          <a:lstStyle>
            <a:lvl1pPr>
              <a:defRPr/>
            </a:lvl1pPr>
          </a:lstStyle>
          <a:p>
            <a:pPr>
              <a:defRPr/>
            </a:pPr>
            <a:fld id="{905C31C1-1DC9-334B-8033-A2E8EB750F87}" type="slidenum">
              <a:rPr lang="en-US" altLang="en-US"/>
              <a:pPr>
                <a:defRPr/>
              </a:pPr>
              <a:t>‹#›</a:t>
            </a:fld>
            <a:endParaRPr lang="en-US" altLang="en-US"/>
          </a:p>
        </p:txBody>
      </p:sp>
    </p:spTree>
    <p:extLst>
      <p:ext uri="{BB962C8B-B14F-4D97-AF65-F5344CB8AC3E}">
        <p14:creationId xmlns:p14="http://schemas.microsoft.com/office/powerpoint/2010/main" val="14625742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63610F16-7542-984D-821C-9625498139D2}"/>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2EABBFE-CEBD-D347-BCEE-9F5DDCE8C3E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D1DD5C5-CEB3-7D46-AF62-B194759BF4C9}"/>
              </a:ext>
            </a:extLst>
          </p:cNvPr>
          <p:cNvSpPr>
            <a:spLocks noGrp="1" noChangeArrowheads="1"/>
          </p:cNvSpPr>
          <p:nvPr>
            <p:ph type="sldNum" sz="quarter" idx="12"/>
          </p:nvPr>
        </p:nvSpPr>
        <p:spPr>
          <a:ln/>
        </p:spPr>
        <p:txBody>
          <a:bodyPr/>
          <a:lstStyle>
            <a:lvl1pPr>
              <a:defRPr/>
            </a:lvl1pPr>
          </a:lstStyle>
          <a:p>
            <a:pPr>
              <a:defRPr/>
            </a:pPr>
            <a:fld id="{0CF96EF9-3143-B046-9A72-2093E858168C}" type="slidenum">
              <a:rPr lang="en-US" altLang="en-US"/>
              <a:pPr>
                <a:defRPr/>
              </a:pPr>
              <a:t>‹#›</a:t>
            </a:fld>
            <a:endParaRPr lang="en-US" altLang="en-US"/>
          </a:p>
        </p:txBody>
      </p:sp>
    </p:spTree>
    <p:extLst>
      <p:ext uri="{BB962C8B-B14F-4D97-AF65-F5344CB8AC3E}">
        <p14:creationId xmlns:p14="http://schemas.microsoft.com/office/powerpoint/2010/main" val="309555391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5A90912F-216E-9E42-B937-F728D3753B0B}"/>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5870BF3A-A29F-FD47-A2B5-71F0F3B3EEC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5A55AF8-E159-6B4F-A707-1006046D803D}"/>
              </a:ext>
            </a:extLst>
          </p:cNvPr>
          <p:cNvSpPr>
            <a:spLocks noGrp="1" noChangeArrowheads="1"/>
          </p:cNvSpPr>
          <p:nvPr>
            <p:ph type="sldNum" sz="quarter" idx="12"/>
          </p:nvPr>
        </p:nvSpPr>
        <p:spPr>
          <a:ln/>
        </p:spPr>
        <p:txBody>
          <a:bodyPr/>
          <a:lstStyle>
            <a:lvl1pPr>
              <a:defRPr/>
            </a:lvl1pPr>
          </a:lstStyle>
          <a:p>
            <a:pPr>
              <a:defRPr/>
            </a:pPr>
            <a:fld id="{A6DACFFF-8E12-FC40-8900-FD9CDBCB3557}" type="slidenum">
              <a:rPr lang="en-US" altLang="en-US"/>
              <a:pPr>
                <a:defRPr/>
              </a:pPr>
              <a:t>‹#›</a:t>
            </a:fld>
            <a:endParaRPr lang="en-US" altLang="en-US"/>
          </a:p>
        </p:txBody>
      </p:sp>
    </p:spTree>
    <p:extLst>
      <p:ext uri="{BB962C8B-B14F-4D97-AF65-F5344CB8AC3E}">
        <p14:creationId xmlns:p14="http://schemas.microsoft.com/office/powerpoint/2010/main" val="19281780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109F3604-1CE3-7F40-A5A6-0489885FB0C3}"/>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36A45CAF-F3C2-9A47-BF5E-CC0E15F572F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4189AE25-1E80-4F44-A5BB-BC30CEACE4C7}"/>
              </a:ext>
            </a:extLst>
          </p:cNvPr>
          <p:cNvSpPr>
            <a:spLocks noGrp="1" noChangeArrowheads="1"/>
          </p:cNvSpPr>
          <p:nvPr>
            <p:ph type="sldNum" sz="quarter" idx="12"/>
          </p:nvPr>
        </p:nvSpPr>
        <p:spPr>
          <a:ln/>
        </p:spPr>
        <p:txBody>
          <a:bodyPr/>
          <a:lstStyle>
            <a:lvl1pPr>
              <a:defRPr/>
            </a:lvl1pPr>
          </a:lstStyle>
          <a:p>
            <a:pPr>
              <a:defRPr/>
            </a:pPr>
            <a:fld id="{5DC1756C-13D5-2843-943B-DFCC9ABA4EB2}" type="slidenum">
              <a:rPr lang="en-US" altLang="en-US"/>
              <a:pPr>
                <a:defRPr/>
              </a:pPr>
              <a:t>‹#›</a:t>
            </a:fld>
            <a:endParaRPr lang="en-US" altLang="en-US"/>
          </a:p>
        </p:txBody>
      </p:sp>
    </p:spTree>
    <p:extLst>
      <p:ext uri="{BB962C8B-B14F-4D97-AF65-F5344CB8AC3E}">
        <p14:creationId xmlns:p14="http://schemas.microsoft.com/office/powerpoint/2010/main" val="309071478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38F555A1-8AB5-644A-9DD5-19B8F3FBC036}"/>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7289917C-2A8F-9A4E-9A74-16EDBC1741D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FA624C95-4D34-EA45-93B2-307DC2199DAF}"/>
              </a:ext>
            </a:extLst>
          </p:cNvPr>
          <p:cNvSpPr>
            <a:spLocks noGrp="1" noChangeArrowheads="1"/>
          </p:cNvSpPr>
          <p:nvPr>
            <p:ph type="sldNum" sz="quarter" idx="12"/>
          </p:nvPr>
        </p:nvSpPr>
        <p:spPr>
          <a:ln/>
        </p:spPr>
        <p:txBody>
          <a:bodyPr/>
          <a:lstStyle>
            <a:lvl1pPr>
              <a:defRPr/>
            </a:lvl1pPr>
          </a:lstStyle>
          <a:p>
            <a:pPr>
              <a:defRPr/>
            </a:pPr>
            <a:fld id="{C9AF39F3-A594-E948-9791-6EBF0827BD4A}" type="slidenum">
              <a:rPr lang="en-US" altLang="en-US"/>
              <a:pPr>
                <a:defRPr/>
              </a:pPr>
              <a:t>‹#›</a:t>
            </a:fld>
            <a:endParaRPr lang="en-US" altLang="en-US"/>
          </a:p>
        </p:txBody>
      </p:sp>
    </p:spTree>
    <p:extLst>
      <p:ext uri="{BB962C8B-B14F-4D97-AF65-F5344CB8AC3E}">
        <p14:creationId xmlns:p14="http://schemas.microsoft.com/office/powerpoint/2010/main" val="386519451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63716BF0-4E25-E049-BAB0-966C6DEBD8E6}"/>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73862D62-432F-374E-9BCF-6428FCB8D7D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6C44E926-9DA6-5A4E-ADA1-4AF5B925453C}"/>
              </a:ext>
            </a:extLst>
          </p:cNvPr>
          <p:cNvSpPr>
            <a:spLocks noGrp="1" noChangeArrowheads="1"/>
          </p:cNvSpPr>
          <p:nvPr>
            <p:ph type="sldNum" sz="quarter" idx="12"/>
          </p:nvPr>
        </p:nvSpPr>
        <p:spPr>
          <a:ln/>
        </p:spPr>
        <p:txBody>
          <a:bodyPr/>
          <a:lstStyle>
            <a:lvl1pPr>
              <a:defRPr/>
            </a:lvl1pPr>
          </a:lstStyle>
          <a:p>
            <a:pPr>
              <a:defRPr/>
            </a:pPr>
            <a:fld id="{C49E91BA-0A21-E048-A777-D3319BD7B039}" type="slidenum">
              <a:rPr lang="en-US" altLang="en-US"/>
              <a:pPr>
                <a:defRPr/>
              </a:pPr>
              <a:t>‹#›</a:t>
            </a:fld>
            <a:endParaRPr lang="en-US" altLang="en-US"/>
          </a:p>
        </p:txBody>
      </p:sp>
    </p:spTree>
    <p:extLst>
      <p:ext uri="{BB962C8B-B14F-4D97-AF65-F5344CB8AC3E}">
        <p14:creationId xmlns:p14="http://schemas.microsoft.com/office/powerpoint/2010/main" val="300288595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7EBB5EF5-F346-2C46-BBE4-CCDDFE45D7CD}"/>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64489E19-C4D5-8D49-A175-58A546D2848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D468FB1C-EE37-FA43-AC3A-CF1469CBEB8A}"/>
              </a:ext>
            </a:extLst>
          </p:cNvPr>
          <p:cNvSpPr>
            <a:spLocks noGrp="1" noChangeArrowheads="1"/>
          </p:cNvSpPr>
          <p:nvPr>
            <p:ph type="sldNum" sz="quarter" idx="12"/>
          </p:nvPr>
        </p:nvSpPr>
        <p:spPr>
          <a:ln/>
        </p:spPr>
        <p:txBody>
          <a:bodyPr/>
          <a:lstStyle>
            <a:lvl1pPr>
              <a:defRPr/>
            </a:lvl1pPr>
          </a:lstStyle>
          <a:p>
            <a:pPr>
              <a:defRPr/>
            </a:pPr>
            <a:fld id="{21BA0E99-E156-7644-A5E7-49F9F715254E}" type="slidenum">
              <a:rPr lang="en-US" altLang="en-US"/>
              <a:pPr>
                <a:defRPr/>
              </a:pPr>
              <a:t>‹#›</a:t>
            </a:fld>
            <a:endParaRPr lang="en-US" altLang="en-US"/>
          </a:p>
        </p:txBody>
      </p:sp>
    </p:spTree>
    <p:extLst>
      <p:ext uri="{BB962C8B-B14F-4D97-AF65-F5344CB8AC3E}">
        <p14:creationId xmlns:p14="http://schemas.microsoft.com/office/powerpoint/2010/main" val="1804108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08384260-9D54-8B4A-AA59-07373E3D1432}"/>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C2AD3659-57F1-E447-BE92-D63A18D0374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9D33E73E-A88D-BA4F-A114-CCAB0FC23A78}"/>
              </a:ext>
            </a:extLst>
          </p:cNvPr>
          <p:cNvSpPr>
            <a:spLocks noGrp="1" noChangeArrowheads="1"/>
          </p:cNvSpPr>
          <p:nvPr>
            <p:ph type="sldNum" sz="quarter" idx="12"/>
          </p:nvPr>
        </p:nvSpPr>
        <p:spPr>
          <a:ln/>
        </p:spPr>
        <p:txBody>
          <a:bodyPr/>
          <a:lstStyle>
            <a:lvl1pPr>
              <a:defRPr/>
            </a:lvl1pPr>
          </a:lstStyle>
          <a:p>
            <a:pPr>
              <a:defRPr/>
            </a:pPr>
            <a:fld id="{8BF97A57-B2FA-574D-917B-602A5B33093C}" type="slidenum">
              <a:rPr lang="en-US" altLang="en-US"/>
              <a:pPr>
                <a:defRPr/>
              </a:pPr>
              <a:t>‹#›</a:t>
            </a:fld>
            <a:endParaRPr lang="en-US" altLang="en-US"/>
          </a:p>
        </p:txBody>
      </p:sp>
    </p:spTree>
    <p:extLst>
      <p:ext uri="{BB962C8B-B14F-4D97-AF65-F5344CB8AC3E}">
        <p14:creationId xmlns:p14="http://schemas.microsoft.com/office/powerpoint/2010/main" val="25960235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1F3663B5-D776-4741-BD47-EE2881E56389}"/>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AE65D8B6-29D6-2349-A702-D57758BCB07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5F60846F-55F6-5A47-BA0D-9F4220C49B80}"/>
              </a:ext>
            </a:extLst>
          </p:cNvPr>
          <p:cNvSpPr>
            <a:spLocks noGrp="1" noChangeArrowheads="1"/>
          </p:cNvSpPr>
          <p:nvPr>
            <p:ph type="sldNum" sz="quarter" idx="12"/>
          </p:nvPr>
        </p:nvSpPr>
        <p:spPr>
          <a:ln/>
        </p:spPr>
        <p:txBody>
          <a:bodyPr/>
          <a:lstStyle>
            <a:lvl1pPr>
              <a:defRPr/>
            </a:lvl1pPr>
          </a:lstStyle>
          <a:p>
            <a:pPr>
              <a:defRPr/>
            </a:pPr>
            <a:fld id="{D5E9E059-5DA8-3B4D-9881-7C053DE894E6}" type="slidenum">
              <a:rPr lang="en-US" altLang="en-US"/>
              <a:pPr>
                <a:defRPr/>
              </a:pPr>
              <a:t>‹#›</a:t>
            </a:fld>
            <a:endParaRPr lang="en-US" altLang="en-US"/>
          </a:p>
        </p:txBody>
      </p:sp>
    </p:spTree>
    <p:extLst>
      <p:ext uri="{BB962C8B-B14F-4D97-AF65-F5344CB8AC3E}">
        <p14:creationId xmlns:p14="http://schemas.microsoft.com/office/powerpoint/2010/main" val="21839801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5B10822E-4F38-7842-8F9E-35AD437D4096}"/>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8DB4458F-CFDD-5548-806F-CF8E927B1F5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18736D8-E06B-F347-8C30-8A0AB54E6218}"/>
              </a:ext>
            </a:extLst>
          </p:cNvPr>
          <p:cNvSpPr>
            <a:spLocks noGrp="1" noChangeArrowheads="1"/>
          </p:cNvSpPr>
          <p:nvPr>
            <p:ph type="sldNum" sz="quarter" idx="12"/>
          </p:nvPr>
        </p:nvSpPr>
        <p:spPr>
          <a:ln/>
        </p:spPr>
        <p:txBody>
          <a:bodyPr/>
          <a:lstStyle>
            <a:lvl1pPr>
              <a:defRPr/>
            </a:lvl1pPr>
          </a:lstStyle>
          <a:p>
            <a:pPr>
              <a:defRPr/>
            </a:pPr>
            <a:fld id="{16FDC9AA-75EB-D340-9C23-B98EFAFC720D}" type="slidenum">
              <a:rPr lang="en-US" altLang="en-US"/>
              <a:pPr>
                <a:defRPr/>
              </a:pPr>
              <a:t>‹#›</a:t>
            </a:fld>
            <a:endParaRPr lang="en-US" altLang="en-US"/>
          </a:p>
        </p:txBody>
      </p:sp>
    </p:spTree>
    <p:extLst>
      <p:ext uri="{BB962C8B-B14F-4D97-AF65-F5344CB8AC3E}">
        <p14:creationId xmlns:p14="http://schemas.microsoft.com/office/powerpoint/2010/main" val="207788531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39CF02AE-DDB4-7E4D-95A6-E7DA0CCECFA5}"/>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61ACC84A-24DB-664F-BAFF-D57EF85AF4F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075BD9C1-8DED-A544-911F-161A6DAB0D34}"/>
              </a:ext>
            </a:extLst>
          </p:cNvPr>
          <p:cNvSpPr>
            <a:spLocks noGrp="1" noChangeArrowheads="1"/>
          </p:cNvSpPr>
          <p:nvPr>
            <p:ph type="sldNum" sz="quarter" idx="12"/>
          </p:nvPr>
        </p:nvSpPr>
        <p:spPr>
          <a:ln/>
        </p:spPr>
        <p:txBody>
          <a:bodyPr/>
          <a:lstStyle>
            <a:lvl1pPr>
              <a:defRPr/>
            </a:lvl1pPr>
          </a:lstStyle>
          <a:p>
            <a:pPr>
              <a:defRPr/>
            </a:pPr>
            <a:fld id="{ACCD4846-46C9-E54E-A15A-091F4A242693}" type="slidenum">
              <a:rPr lang="en-US" altLang="en-US"/>
              <a:pPr>
                <a:defRPr/>
              </a:pPr>
              <a:t>‹#›</a:t>
            </a:fld>
            <a:endParaRPr lang="en-US" altLang="en-US"/>
          </a:p>
        </p:txBody>
      </p:sp>
    </p:spTree>
    <p:extLst>
      <p:ext uri="{BB962C8B-B14F-4D97-AF65-F5344CB8AC3E}">
        <p14:creationId xmlns:p14="http://schemas.microsoft.com/office/powerpoint/2010/main" val="346026503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98639B3-3879-BF4D-9584-53F15F13E78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A45B31BE-EFD6-014E-9ED6-9976B715C3B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599769C-5E5C-D149-A693-32B923C98F22}"/>
              </a:ext>
            </a:extLst>
          </p:cNvPr>
          <p:cNvSpPr>
            <a:spLocks noGrp="1" noChangeArrowheads="1"/>
          </p:cNvSpPr>
          <p:nvPr>
            <p:ph type="sldNum" sz="quarter" idx="12"/>
          </p:nvPr>
        </p:nvSpPr>
        <p:spPr>
          <a:ln/>
        </p:spPr>
        <p:txBody>
          <a:bodyPr/>
          <a:lstStyle>
            <a:lvl1pPr>
              <a:defRPr/>
            </a:lvl1pPr>
          </a:lstStyle>
          <a:p>
            <a:pPr>
              <a:defRPr/>
            </a:pPr>
            <a:fld id="{2C5AEE1D-0D80-414F-A54A-54C0A7F4A0B4}" type="slidenum">
              <a:rPr lang="en-US" altLang="en-US"/>
              <a:pPr>
                <a:defRPr/>
              </a:pPr>
              <a:t>‹#›</a:t>
            </a:fld>
            <a:endParaRPr lang="en-US" altLang="en-US"/>
          </a:p>
        </p:txBody>
      </p:sp>
    </p:spTree>
    <p:extLst>
      <p:ext uri="{BB962C8B-B14F-4D97-AF65-F5344CB8AC3E}">
        <p14:creationId xmlns:p14="http://schemas.microsoft.com/office/powerpoint/2010/main" val="285932946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18933247-DDF4-7349-8E2D-55D529D90D44}"/>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CFB1E68-CF67-B248-A565-57EB75BEB47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307ADAF-B1FB-EF41-BA50-DB4A15481DCA}"/>
              </a:ext>
            </a:extLst>
          </p:cNvPr>
          <p:cNvSpPr>
            <a:spLocks noGrp="1" noChangeArrowheads="1"/>
          </p:cNvSpPr>
          <p:nvPr>
            <p:ph type="sldNum" sz="quarter" idx="12"/>
          </p:nvPr>
        </p:nvSpPr>
        <p:spPr>
          <a:ln/>
        </p:spPr>
        <p:txBody>
          <a:bodyPr/>
          <a:lstStyle>
            <a:lvl1pPr>
              <a:defRPr/>
            </a:lvl1pPr>
          </a:lstStyle>
          <a:p>
            <a:pPr>
              <a:defRPr/>
            </a:pPr>
            <a:fld id="{F88CF662-C9CF-DB43-83D8-BA620E000611}" type="slidenum">
              <a:rPr lang="en-US" altLang="en-US"/>
              <a:pPr>
                <a:defRPr/>
              </a:pPr>
              <a:t>‹#›</a:t>
            </a:fld>
            <a:endParaRPr lang="en-US" altLang="en-US"/>
          </a:p>
        </p:txBody>
      </p:sp>
    </p:spTree>
    <p:extLst>
      <p:ext uri="{BB962C8B-B14F-4D97-AF65-F5344CB8AC3E}">
        <p14:creationId xmlns:p14="http://schemas.microsoft.com/office/powerpoint/2010/main" val="32036297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70"/>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DDB46E1B-FD12-5F47-93DA-EDDF262589DB}" type="datetime1">
              <a:rPr lang="en-US"/>
              <a:pPr>
                <a:defRPr/>
              </a:pPr>
              <a:t>7/14/2025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E518BB5-75F6-0141-A462-6C242CF12F61}" type="slidenum">
              <a:rPr lang="en-US"/>
              <a:pPr>
                <a:defRPr/>
              </a:pPr>
              <a:t>‹#›</a:t>
            </a:fld>
            <a:endParaRPr lang="en-US"/>
          </a:p>
        </p:txBody>
      </p:sp>
    </p:spTree>
    <p:extLst>
      <p:ext uri="{BB962C8B-B14F-4D97-AF65-F5344CB8AC3E}">
        <p14:creationId xmlns:p14="http://schemas.microsoft.com/office/powerpoint/2010/main" val="23641576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9FEE8A79-CC63-5A4B-913F-2DDE50B8CC2C}" type="datetime1">
              <a:rPr lang="en-US"/>
              <a:pPr>
                <a:defRPr/>
              </a:pPr>
              <a:t>7/14/2025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BB5EF96-51C1-F249-8C39-E6C7C01D4C74}" type="slidenum">
              <a:rPr lang="en-US"/>
              <a:pPr>
                <a:defRPr/>
              </a:pPr>
              <a:t>‹#›</a:t>
            </a:fld>
            <a:endParaRPr lang="en-US"/>
          </a:p>
        </p:txBody>
      </p:sp>
    </p:spTree>
    <p:extLst>
      <p:ext uri="{BB962C8B-B14F-4D97-AF65-F5344CB8AC3E}">
        <p14:creationId xmlns:p14="http://schemas.microsoft.com/office/powerpoint/2010/main" val="20967466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4B758F1F-F800-6349-ABE6-D11F80CF62C9}" type="datetime1">
              <a:rPr lang="en-US"/>
              <a:pPr>
                <a:defRPr/>
              </a:pPr>
              <a:t>7/14/2025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8E2FB1D-C2A0-0A4D-A1AE-88B59FD1B532}" type="slidenum">
              <a:rPr lang="en-US"/>
              <a:pPr>
                <a:defRPr/>
              </a:pPr>
              <a:t>‹#›</a:t>
            </a:fld>
            <a:endParaRPr lang="en-US"/>
          </a:p>
        </p:txBody>
      </p:sp>
    </p:spTree>
    <p:extLst>
      <p:ext uri="{BB962C8B-B14F-4D97-AF65-F5344CB8AC3E}">
        <p14:creationId xmlns:p14="http://schemas.microsoft.com/office/powerpoint/2010/main" val="273070923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168DAEB6-7F44-1F4C-AFD6-8DED563540A3}" type="datetime1">
              <a:rPr lang="en-US"/>
              <a:pPr>
                <a:defRPr/>
              </a:pPr>
              <a:t>7/14/2025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F79D758C-6EAA-0044-BF55-80094C3D7CC2}" type="slidenum">
              <a:rPr lang="en-US"/>
              <a:pPr>
                <a:defRPr/>
              </a:pPr>
              <a:t>‹#›</a:t>
            </a:fld>
            <a:endParaRPr lang="en-US"/>
          </a:p>
        </p:txBody>
      </p:sp>
    </p:spTree>
    <p:extLst>
      <p:ext uri="{BB962C8B-B14F-4D97-AF65-F5344CB8AC3E}">
        <p14:creationId xmlns:p14="http://schemas.microsoft.com/office/powerpoint/2010/main" val="378764968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3"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3"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814CAEB9-A959-574D-AD3D-8387F54022B7}" type="datetime1">
              <a:rPr lang="en-US"/>
              <a:pPr>
                <a:defRPr/>
              </a:pPr>
              <a:t>7/14/2025</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4687C53D-14F0-9244-BB5B-CC784EB6EA2B}" type="slidenum">
              <a:rPr lang="en-US"/>
              <a:pPr>
                <a:defRPr/>
              </a:pPr>
              <a:t>‹#›</a:t>
            </a:fld>
            <a:endParaRPr lang="en-US"/>
          </a:p>
        </p:txBody>
      </p:sp>
    </p:spTree>
    <p:extLst>
      <p:ext uri="{BB962C8B-B14F-4D97-AF65-F5344CB8AC3E}">
        <p14:creationId xmlns:p14="http://schemas.microsoft.com/office/powerpoint/2010/main" val="12043374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58BB9EF8-32F3-EC45-849A-76653263C15A}" type="datetime1">
              <a:rPr lang="en-US"/>
              <a:pPr>
                <a:defRPr/>
              </a:pPr>
              <a:t>7/14/2025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3F84B448-2D66-BF48-A96A-E5B472871E07}" type="slidenum">
              <a:rPr lang="en-US"/>
              <a:pPr>
                <a:defRPr/>
              </a:pPr>
              <a:t>‹#›</a:t>
            </a:fld>
            <a:endParaRPr lang="en-US"/>
          </a:p>
        </p:txBody>
      </p:sp>
    </p:spTree>
    <p:extLst>
      <p:ext uri="{BB962C8B-B14F-4D97-AF65-F5344CB8AC3E}">
        <p14:creationId xmlns:p14="http://schemas.microsoft.com/office/powerpoint/2010/main" val="2358182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06CAA4EF-7478-3442-A60E-0B2C3C22DB57}"/>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2FA252A3-8F6A-3245-AD37-C1E2446AD93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D27FFB5B-8F96-7C4D-8DD6-45A2195B3B87}"/>
              </a:ext>
            </a:extLst>
          </p:cNvPr>
          <p:cNvSpPr>
            <a:spLocks noGrp="1" noChangeArrowheads="1"/>
          </p:cNvSpPr>
          <p:nvPr>
            <p:ph type="sldNum" sz="quarter" idx="12"/>
          </p:nvPr>
        </p:nvSpPr>
        <p:spPr>
          <a:ln/>
        </p:spPr>
        <p:txBody>
          <a:bodyPr/>
          <a:lstStyle>
            <a:lvl1pPr>
              <a:defRPr/>
            </a:lvl1pPr>
          </a:lstStyle>
          <a:p>
            <a:pPr>
              <a:defRPr/>
            </a:pPr>
            <a:fld id="{C398F0FC-735D-E840-9E99-476BDA9E65E6}" type="slidenum">
              <a:rPr lang="en-US" altLang="en-US"/>
              <a:pPr>
                <a:defRPr/>
              </a:pPr>
              <a:t>‹#›</a:t>
            </a:fld>
            <a:endParaRPr lang="en-US" altLang="en-US"/>
          </a:p>
        </p:txBody>
      </p:sp>
    </p:spTree>
    <p:extLst>
      <p:ext uri="{BB962C8B-B14F-4D97-AF65-F5344CB8AC3E}">
        <p14:creationId xmlns:p14="http://schemas.microsoft.com/office/powerpoint/2010/main" val="403119105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D518E743-BF00-604A-8BB7-87FDB6FF6341}" type="datetime1">
              <a:rPr lang="en-US"/>
              <a:pPr>
                <a:defRPr/>
              </a:pPr>
              <a:t>7/14/2025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1928C182-F6FB-B64E-AAED-6CCFDC6BFCB7}" type="slidenum">
              <a:rPr lang="en-US"/>
              <a:pPr>
                <a:defRPr/>
              </a:pPr>
              <a:t>‹#›</a:t>
            </a:fld>
            <a:endParaRPr lang="en-US"/>
          </a:p>
        </p:txBody>
      </p:sp>
    </p:spTree>
    <p:extLst>
      <p:ext uri="{BB962C8B-B14F-4D97-AF65-F5344CB8AC3E}">
        <p14:creationId xmlns:p14="http://schemas.microsoft.com/office/powerpoint/2010/main" val="325983081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19" y="273049"/>
            <a:ext cx="3008313"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9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19" y="1435104"/>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AD43F15-F72B-6F4A-B92C-404705B312B4}" type="datetime1">
              <a:rPr lang="en-US"/>
              <a:pPr>
                <a:defRPr/>
              </a:pPr>
              <a:t>7/14/2025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C545D978-24DF-B34E-BE77-AA3FFF9E4994}" type="slidenum">
              <a:rPr lang="en-US"/>
              <a:pPr>
                <a:defRPr/>
              </a:pPr>
              <a:t>‹#›</a:t>
            </a:fld>
            <a:endParaRPr lang="en-US"/>
          </a:p>
        </p:txBody>
      </p:sp>
    </p:spTree>
    <p:extLst>
      <p:ext uri="{BB962C8B-B14F-4D97-AF65-F5344CB8AC3E}">
        <p14:creationId xmlns:p14="http://schemas.microsoft.com/office/powerpoint/2010/main" val="336757814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82"/>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89FDF428-575D-6C42-840B-CE39D11F86FF}" type="datetime1">
              <a:rPr lang="en-US"/>
              <a:pPr>
                <a:defRPr/>
              </a:pPr>
              <a:t>7/14/2025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B13A8498-6C66-404E-8AD1-651296187CC3}" type="slidenum">
              <a:rPr lang="en-US"/>
              <a:pPr>
                <a:defRPr/>
              </a:pPr>
              <a:t>‹#›</a:t>
            </a:fld>
            <a:endParaRPr lang="en-US"/>
          </a:p>
        </p:txBody>
      </p:sp>
    </p:spTree>
    <p:extLst>
      <p:ext uri="{BB962C8B-B14F-4D97-AF65-F5344CB8AC3E}">
        <p14:creationId xmlns:p14="http://schemas.microsoft.com/office/powerpoint/2010/main" val="34038001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86F68B7C-ABA1-644B-81D6-2BB391F04394}" type="datetime1">
              <a:rPr lang="en-US"/>
              <a:pPr>
                <a:defRPr/>
              </a:pPr>
              <a:t>7/14/2025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04F64FB-E9CC-7A46-92D8-838D7DF50071}" type="slidenum">
              <a:rPr lang="en-US"/>
              <a:pPr>
                <a:defRPr/>
              </a:pPr>
              <a:t>‹#›</a:t>
            </a:fld>
            <a:endParaRPr lang="en-US"/>
          </a:p>
        </p:txBody>
      </p:sp>
    </p:spTree>
    <p:extLst>
      <p:ext uri="{BB962C8B-B14F-4D97-AF65-F5344CB8AC3E}">
        <p14:creationId xmlns:p14="http://schemas.microsoft.com/office/powerpoint/2010/main" val="392249359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EC843335-CE63-094A-B0EE-B4896396DD39}" type="datetime1">
              <a:rPr lang="en-US"/>
              <a:pPr>
                <a:defRPr/>
              </a:pPr>
              <a:t>7/14/2025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1F47189-6F3E-964C-AB6C-29334AFEEED1}" type="slidenum">
              <a:rPr lang="en-US"/>
              <a:pPr>
                <a:defRPr/>
              </a:pPr>
              <a:t>‹#›</a:t>
            </a:fld>
            <a:endParaRPr lang="en-US"/>
          </a:p>
        </p:txBody>
      </p:sp>
    </p:spTree>
    <p:extLst>
      <p:ext uri="{BB962C8B-B14F-4D97-AF65-F5344CB8AC3E}">
        <p14:creationId xmlns:p14="http://schemas.microsoft.com/office/powerpoint/2010/main" val="104012361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endParaRPr lang="en-GB"/>
          </a:p>
        </p:txBody>
      </p:sp>
      <p:sp>
        <p:nvSpPr>
          <p:cNvPr id="4" name="Rectangle 4">
            <a:extLst>
              <a:ext uri="{FF2B5EF4-FFF2-40B4-BE49-F238E27FC236}">
                <a16:creationId xmlns:a16="http://schemas.microsoft.com/office/drawing/2014/main" id="{22F1B32B-6EB8-4746-9888-3B8422151C74}"/>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57F6A697-628D-FB49-BA31-A76CC1458CD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4094D3C1-587A-1947-9CB5-AC83A116BCCC}"/>
              </a:ext>
            </a:extLst>
          </p:cNvPr>
          <p:cNvSpPr>
            <a:spLocks noGrp="1" noChangeArrowheads="1"/>
          </p:cNvSpPr>
          <p:nvPr>
            <p:ph type="sldNum" sz="quarter" idx="12"/>
          </p:nvPr>
        </p:nvSpPr>
        <p:spPr>
          <a:ln/>
        </p:spPr>
        <p:txBody>
          <a:bodyPr/>
          <a:lstStyle>
            <a:lvl1pPr>
              <a:defRPr/>
            </a:lvl1pPr>
          </a:lstStyle>
          <a:p>
            <a:fld id="{39879AEE-A87B-1B4C-9760-27F56BF718EB}" type="slidenum">
              <a:rPr lang="en-US" altLang="en-US"/>
              <a:pPr/>
              <a:t>‹#›</a:t>
            </a:fld>
            <a:endParaRPr lang="en-US" altLang="en-US"/>
          </a:p>
        </p:txBody>
      </p:sp>
    </p:spTree>
    <p:extLst>
      <p:ext uri="{BB962C8B-B14F-4D97-AF65-F5344CB8AC3E}">
        <p14:creationId xmlns:p14="http://schemas.microsoft.com/office/powerpoint/2010/main" val="308365060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987337BA-64C7-EE4E-ACB1-E7358736FF31}"/>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EC3CEFFA-B64C-7340-A98B-75AF7F1C304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A996135B-8510-FF47-8771-AB988CB4061C}"/>
              </a:ext>
            </a:extLst>
          </p:cNvPr>
          <p:cNvSpPr>
            <a:spLocks noGrp="1" noChangeArrowheads="1"/>
          </p:cNvSpPr>
          <p:nvPr>
            <p:ph type="sldNum" sz="quarter" idx="12"/>
          </p:nvPr>
        </p:nvSpPr>
        <p:spPr>
          <a:ln/>
        </p:spPr>
        <p:txBody>
          <a:bodyPr/>
          <a:lstStyle>
            <a:lvl1pPr>
              <a:defRPr/>
            </a:lvl1pPr>
          </a:lstStyle>
          <a:p>
            <a:fld id="{F23CD045-5B3B-AF40-AE07-8EB73E93562E}" type="slidenum">
              <a:rPr lang="en-US" altLang="en-US"/>
              <a:pPr/>
              <a:t>‹#›</a:t>
            </a:fld>
            <a:endParaRPr lang="en-US" altLang="en-US"/>
          </a:p>
        </p:txBody>
      </p:sp>
    </p:spTree>
    <p:extLst>
      <p:ext uri="{BB962C8B-B14F-4D97-AF65-F5344CB8AC3E}">
        <p14:creationId xmlns:p14="http://schemas.microsoft.com/office/powerpoint/2010/main" val="303231073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3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4">
            <a:extLst>
              <a:ext uri="{FF2B5EF4-FFF2-40B4-BE49-F238E27FC236}">
                <a16:creationId xmlns:a16="http://schemas.microsoft.com/office/drawing/2014/main" id="{51090359-D1A2-D849-8502-C566F79D7399}"/>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A863A05-5710-3146-AA08-BB82DF3AB0C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9E5E76C-B994-0E41-890C-5A8E0B107B04}"/>
              </a:ext>
            </a:extLst>
          </p:cNvPr>
          <p:cNvSpPr>
            <a:spLocks noGrp="1" noChangeArrowheads="1"/>
          </p:cNvSpPr>
          <p:nvPr>
            <p:ph type="sldNum" sz="quarter" idx="12"/>
          </p:nvPr>
        </p:nvSpPr>
        <p:spPr>
          <a:ln/>
        </p:spPr>
        <p:txBody>
          <a:bodyPr/>
          <a:lstStyle>
            <a:lvl1pPr>
              <a:defRPr/>
            </a:lvl1pPr>
          </a:lstStyle>
          <a:p>
            <a:fld id="{2406234F-8231-B641-BDEE-77075305B56C}" type="slidenum">
              <a:rPr lang="en-US" altLang="en-US"/>
              <a:pPr/>
              <a:t>‹#›</a:t>
            </a:fld>
            <a:endParaRPr lang="en-US" altLang="en-US"/>
          </a:p>
        </p:txBody>
      </p:sp>
    </p:spTree>
    <p:extLst>
      <p:ext uri="{BB962C8B-B14F-4D97-AF65-F5344CB8AC3E}">
        <p14:creationId xmlns:p14="http://schemas.microsoft.com/office/powerpoint/2010/main" val="310974491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1"/>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1"/>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4">
            <a:extLst>
              <a:ext uri="{FF2B5EF4-FFF2-40B4-BE49-F238E27FC236}">
                <a16:creationId xmlns:a16="http://schemas.microsoft.com/office/drawing/2014/main" id="{00B8987E-4B32-F44F-8D78-A573D49B9DAB}"/>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D5094219-C89E-A24C-9765-08E8F2C7E7A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54F03F66-CB05-8B43-8319-BE27A397F5C7}"/>
              </a:ext>
            </a:extLst>
          </p:cNvPr>
          <p:cNvSpPr>
            <a:spLocks noGrp="1" noChangeArrowheads="1"/>
          </p:cNvSpPr>
          <p:nvPr>
            <p:ph type="sldNum" sz="quarter" idx="12"/>
          </p:nvPr>
        </p:nvSpPr>
        <p:spPr>
          <a:ln/>
        </p:spPr>
        <p:txBody>
          <a:bodyPr/>
          <a:lstStyle>
            <a:lvl1pPr>
              <a:defRPr/>
            </a:lvl1pPr>
          </a:lstStyle>
          <a:p>
            <a:fld id="{1BA4CD90-D1E9-354F-ABB3-08CB5B493D01}" type="slidenum">
              <a:rPr lang="en-US" altLang="en-US"/>
              <a:pPr/>
              <a:t>‹#›</a:t>
            </a:fld>
            <a:endParaRPr lang="en-US" altLang="en-US"/>
          </a:p>
        </p:txBody>
      </p:sp>
    </p:spTree>
    <p:extLst>
      <p:ext uri="{BB962C8B-B14F-4D97-AF65-F5344CB8AC3E}">
        <p14:creationId xmlns:p14="http://schemas.microsoft.com/office/powerpoint/2010/main" val="124118569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Rectangle 4">
            <a:extLst>
              <a:ext uri="{FF2B5EF4-FFF2-40B4-BE49-F238E27FC236}">
                <a16:creationId xmlns:a16="http://schemas.microsoft.com/office/drawing/2014/main" id="{1877C8F5-5BA2-DA48-8F9A-949BEEBD51DB}"/>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7E83D932-B5F7-A24A-BDD3-1365848AEBE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14CE847B-F018-F148-A330-D777ED2D6395}"/>
              </a:ext>
            </a:extLst>
          </p:cNvPr>
          <p:cNvSpPr>
            <a:spLocks noGrp="1" noChangeArrowheads="1"/>
          </p:cNvSpPr>
          <p:nvPr>
            <p:ph type="sldNum" sz="quarter" idx="12"/>
          </p:nvPr>
        </p:nvSpPr>
        <p:spPr>
          <a:ln/>
        </p:spPr>
        <p:txBody>
          <a:bodyPr/>
          <a:lstStyle>
            <a:lvl1pPr>
              <a:defRPr/>
            </a:lvl1pPr>
          </a:lstStyle>
          <a:p>
            <a:fld id="{8AFE035C-27FF-3749-8223-D310336B0B7A}" type="slidenum">
              <a:rPr lang="en-US" altLang="en-US"/>
              <a:pPr/>
              <a:t>‹#›</a:t>
            </a:fld>
            <a:endParaRPr lang="en-US" altLang="en-US"/>
          </a:p>
        </p:txBody>
      </p:sp>
    </p:spTree>
    <p:extLst>
      <p:ext uri="{BB962C8B-B14F-4D97-AF65-F5344CB8AC3E}">
        <p14:creationId xmlns:p14="http://schemas.microsoft.com/office/powerpoint/2010/main" val="4351260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DE45A8A2-B3EB-6142-B699-159FD7DE2CCA}"/>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F92D5561-C958-694B-94C0-7DA6519ACF2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26B9BABB-894D-614B-95A2-F193451F3571}"/>
              </a:ext>
            </a:extLst>
          </p:cNvPr>
          <p:cNvSpPr>
            <a:spLocks noGrp="1" noChangeArrowheads="1"/>
          </p:cNvSpPr>
          <p:nvPr>
            <p:ph type="sldNum" sz="quarter" idx="12"/>
          </p:nvPr>
        </p:nvSpPr>
        <p:spPr>
          <a:ln/>
        </p:spPr>
        <p:txBody>
          <a:bodyPr/>
          <a:lstStyle>
            <a:lvl1pPr>
              <a:defRPr/>
            </a:lvl1pPr>
          </a:lstStyle>
          <a:p>
            <a:pPr>
              <a:defRPr/>
            </a:pPr>
            <a:fld id="{67D3D6A7-1820-2E4B-AC7D-C96CBDF9F3FB}" type="slidenum">
              <a:rPr lang="en-US" altLang="en-US"/>
              <a:pPr>
                <a:defRPr/>
              </a:pPr>
              <a:t>‹#›</a:t>
            </a:fld>
            <a:endParaRPr lang="en-US" altLang="en-US"/>
          </a:p>
        </p:txBody>
      </p:sp>
    </p:spTree>
    <p:extLst>
      <p:ext uri="{BB962C8B-B14F-4D97-AF65-F5344CB8AC3E}">
        <p14:creationId xmlns:p14="http://schemas.microsoft.com/office/powerpoint/2010/main" val="113881567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4">
            <a:extLst>
              <a:ext uri="{FF2B5EF4-FFF2-40B4-BE49-F238E27FC236}">
                <a16:creationId xmlns:a16="http://schemas.microsoft.com/office/drawing/2014/main" id="{791E521C-017D-6F45-894D-A04DCCE69800}"/>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B4CF7214-9339-2446-8E4E-5AC91454AC0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A76A3D0C-B18A-894C-A91B-13EE60557413}"/>
              </a:ext>
            </a:extLst>
          </p:cNvPr>
          <p:cNvSpPr>
            <a:spLocks noGrp="1" noChangeArrowheads="1"/>
          </p:cNvSpPr>
          <p:nvPr>
            <p:ph type="sldNum" sz="quarter" idx="12"/>
          </p:nvPr>
        </p:nvSpPr>
        <p:spPr>
          <a:ln/>
        </p:spPr>
        <p:txBody>
          <a:bodyPr/>
          <a:lstStyle>
            <a:lvl1pPr>
              <a:defRPr/>
            </a:lvl1pPr>
          </a:lstStyle>
          <a:p>
            <a:fld id="{F6F7203D-5C61-3C4F-80CA-47DB3D0BE6B4}" type="slidenum">
              <a:rPr lang="en-US" altLang="en-US"/>
              <a:pPr/>
              <a:t>‹#›</a:t>
            </a:fld>
            <a:endParaRPr lang="en-US" altLang="en-US"/>
          </a:p>
        </p:txBody>
      </p:sp>
    </p:spTree>
    <p:extLst>
      <p:ext uri="{BB962C8B-B14F-4D97-AF65-F5344CB8AC3E}">
        <p14:creationId xmlns:p14="http://schemas.microsoft.com/office/powerpoint/2010/main" val="400134700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46B6C976-16E1-9D49-BD1F-05226F731378}"/>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19A20F11-A5DB-6C4D-916D-93F850044BB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D32FBDE7-2505-9848-8012-61B156190610}"/>
              </a:ext>
            </a:extLst>
          </p:cNvPr>
          <p:cNvSpPr>
            <a:spLocks noGrp="1" noChangeArrowheads="1"/>
          </p:cNvSpPr>
          <p:nvPr>
            <p:ph type="sldNum" sz="quarter" idx="12"/>
          </p:nvPr>
        </p:nvSpPr>
        <p:spPr>
          <a:ln/>
        </p:spPr>
        <p:txBody>
          <a:bodyPr/>
          <a:lstStyle>
            <a:lvl1pPr>
              <a:defRPr/>
            </a:lvl1pPr>
          </a:lstStyle>
          <a:p>
            <a:fld id="{6F40F764-D0C0-EF43-8C6B-140EBB690BBA}" type="slidenum">
              <a:rPr lang="en-US" altLang="en-US"/>
              <a:pPr/>
              <a:t>‹#›</a:t>
            </a:fld>
            <a:endParaRPr lang="en-US" altLang="en-US"/>
          </a:p>
        </p:txBody>
      </p:sp>
    </p:spTree>
    <p:extLst>
      <p:ext uri="{BB962C8B-B14F-4D97-AF65-F5344CB8AC3E}">
        <p14:creationId xmlns:p14="http://schemas.microsoft.com/office/powerpoint/2010/main" val="212124574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nchor="b"/>
          <a:lstStyle>
            <a:lvl1pPr algn="l">
              <a:defRPr sz="1500" b="1"/>
            </a:lvl1pPr>
          </a:lstStyle>
          <a:p>
            <a:r>
              <a:rPr lang="en-US"/>
              <a:t>Click to edit Master title style</a:t>
            </a:r>
            <a:endParaRPr lang="en-GB"/>
          </a:p>
        </p:txBody>
      </p:sp>
      <p:sp>
        <p:nvSpPr>
          <p:cNvPr id="3" name="Content Placeholder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a:extLst>
              <a:ext uri="{FF2B5EF4-FFF2-40B4-BE49-F238E27FC236}">
                <a16:creationId xmlns:a16="http://schemas.microsoft.com/office/drawing/2014/main" id="{B5CDB242-30F6-9140-AF7E-7CEEEC96503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0F1BD097-E606-B342-80C5-0CEF05B5C89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862F3D59-25DF-B742-880F-E3A51A226791}"/>
              </a:ext>
            </a:extLst>
          </p:cNvPr>
          <p:cNvSpPr>
            <a:spLocks noGrp="1" noChangeArrowheads="1"/>
          </p:cNvSpPr>
          <p:nvPr>
            <p:ph type="sldNum" sz="quarter" idx="12"/>
          </p:nvPr>
        </p:nvSpPr>
        <p:spPr>
          <a:ln/>
        </p:spPr>
        <p:txBody>
          <a:bodyPr/>
          <a:lstStyle>
            <a:lvl1pPr>
              <a:defRPr/>
            </a:lvl1pPr>
          </a:lstStyle>
          <a:p>
            <a:fld id="{28115DE7-6F63-1D45-920B-DD189F77C267}" type="slidenum">
              <a:rPr lang="en-US" altLang="en-US"/>
              <a:pPr/>
              <a:t>‹#›</a:t>
            </a:fld>
            <a:endParaRPr lang="en-US" altLang="en-US"/>
          </a:p>
        </p:txBody>
      </p:sp>
    </p:spTree>
    <p:extLst>
      <p:ext uri="{BB962C8B-B14F-4D97-AF65-F5344CB8AC3E}">
        <p14:creationId xmlns:p14="http://schemas.microsoft.com/office/powerpoint/2010/main" val="42661254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nchor="b"/>
          <a:lstStyle>
            <a:lvl1pPr algn="l">
              <a:defRPr sz="15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GB" noProof="0"/>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a:extLst>
              <a:ext uri="{FF2B5EF4-FFF2-40B4-BE49-F238E27FC236}">
                <a16:creationId xmlns:a16="http://schemas.microsoft.com/office/drawing/2014/main" id="{148448AD-EF77-914E-918C-D227376DE64A}"/>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A8F4C3C-129D-5C47-BADD-4F2CA61F123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AC300EFF-467B-894F-8EA3-01EF7B13FE45}"/>
              </a:ext>
            </a:extLst>
          </p:cNvPr>
          <p:cNvSpPr>
            <a:spLocks noGrp="1" noChangeArrowheads="1"/>
          </p:cNvSpPr>
          <p:nvPr>
            <p:ph type="sldNum" sz="quarter" idx="12"/>
          </p:nvPr>
        </p:nvSpPr>
        <p:spPr>
          <a:ln/>
        </p:spPr>
        <p:txBody>
          <a:bodyPr/>
          <a:lstStyle>
            <a:lvl1pPr>
              <a:defRPr/>
            </a:lvl1pPr>
          </a:lstStyle>
          <a:p>
            <a:fld id="{221B8923-1515-B846-B323-CA61A1CED1A3}" type="slidenum">
              <a:rPr lang="en-US" altLang="en-US"/>
              <a:pPr/>
              <a:t>‹#›</a:t>
            </a:fld>
            <a:endParaRPr lang="en-US" altLang="en-US"/>
          </a:p>
        </p:txBody>
      </p:sp>
    </p:spTree>
    <p:extLst>
      <p:ext uri="{BB962C8B-B14F-4D97-AF65-F5344CB8AC3E}">
        <p14:creationId xmlns:p14="http://schemas.microsoft.com/office/powerpoint/2010/main" val="391007934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6AE27FAD-8E49-E547-A14A-8F350E84BB8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FFBEB1E-12F8-F644-AD6A-5191E9E3695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8B870382-C52D-F849-99F1-C25A985F7190}"/>
              </a:ext>
            </a:extLst>
          </p:cNvPr>
          <p:cNvSpPr>
            <a:spLocks noGrp="1" noChangeArrowheads="1"/>
          </p:cNvSpPr>
          <p:nvPr>
            <p:ph type="sldNum" sz="quarter" idx="12"/>
          </p:nvPr>
        </p:nvSpPr>
        <p:spPr>
          <a:ln/>
        </p:spPr>
        <p:txBody>
          <a:bodyPr/>
          <a:lstStyle>
            <a:lvl1pPr>
              <a:defRPr/>
            </a:lvl1pPr>
          </a:lstStyle>
          <a:p>
            <a:fld id="{90EC5694-CB9D-9145-BCBA-8B7F4523F24B}" type="slidenum">
              <a:rPr lang="en-US" altLang="en-US"/>
              <a:pPr/>
              <a:t>‹#›</a:t>
            </a:fld>
            <a:endParaRPr lang="en-US" altLang="en-US"/>
          </a:p>
        </p:txBody>
      </p:sp>
    </p:spTree>
    <p:extLst>
      <p:ext uri="{BB962C8B-B14F-4D97-AF65-F5344CB8AC3E}">
        <p14:creationId xmlns:p14="http://schemas.microsoft.com/office/powerpoint/2010/main" val="130111342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BA6FDEAB-F80A-0541-9D54-84A662D11FB2}"/>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D42E3BAF-5F70-E749-BEB7-9F8678D4B36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5F8CAD45-7912-5847-B182-DEB2756BBEF4}"/>
              </a:ext>
            </a:extLst>
          </p:cNvPr>
          <p:cNvSpPr>
            <a:spLocks noGrp="1" noChangeArrowheads="1"/>
          </p:cNvSpPr>
          <p:nvPr>
            <p:ph type="sldNum" sz="quarter" idx="12"/>
          </p:nvPr>
        </p:nvSpPr>
        <p:spPr>
          <a:ln/>
        </p:spPr>
        <p:txBody>
          <a:bodyPr/>
          <a:lstStyle>
            <a:lvl1pPr>
              <a:defRPr/>
            </a:lvl1pPr>
          </a:lstStyle>
          <a:p>
            <a:fld id="{96E1BE74-6334-A449-B8FF-5797A14143C6}" type="slidenum">
              <a:rPr lang="en-US" altLang="en-US"/>
              <a:pPr/>
              <a:t>‹#›</a:t>
            </a:fld>
            <a:endParaRPr lang="en-US" altLang="en-US"/>
          </a:p>
        </p:txBody>
      </p:sp>
    </p:spTree>
    <p:extLst>
      <p:ext uri="{BB962C8B-B14F-4D97-AF65-F5344CB8AC3E}">
        <p14:creationId xmlns:p14="http://schemas.microsoft.com/office/powerpoint/2010/main" val="336848440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549"/>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4A0C674-A018-FD4D-BA2A-269C19E2AF2C}" type="slidenum">
              <a:rPr lang="en-US"/>
              <a:pPr>
                <a:defRPr/>
              </a:pPr>
              <a:t>‹#›</a:t>
            </a:fld>
            <a:endParaRPr lang="en-US"/>
          </a:p>
        </p:txBody>
      </p:sp>
    </p:spTree>
    <p:extLst>
      <p:ext uri="{BB962C8B-B14F-4D97-AF65-F5344CB8AC3E}">
        <p14:creationId xmlns:p14="http://schemas.microsoft.com/office/powerpoint/2010/main" val="141707286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7BB96561-FCA5-274F-AEC5-E9044AFEEE1B}" type="slidenum">
              <a:rPr lang="en-US"/>
              <a:pPr>
                <a:defRPr/>
              </a:pPr>
              <a:t>‹#›</a:t>
            </a:fld>
            <a:endParaRPr lang="en-US"/>
          </a:p>
        </p:txBody>
      </p:sp>
    </p:spTree>
    <p:extLst>
      <p:ext uri="{BB962C8B-B14F-4D97-AF65-F5344CB8AC3E}">
        <p14:creationId xmlns:p14="http://schemas.microsoft.com/office/powerpoint/2010/main" val="240585734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1918429-02F3-E54B-A762-48082672F826}" type="slidenum">
              <a:rPr lang="en-US"/>
              <a:pPr>
                <a:defRPr/>
              </a:pPr>
              <a:t>‹#›</a:t>
            </a:fld>
            <a:endParaRPr lang="en-US"/>
          </a:p>
        </p:txBody>
      </p:sp>
    </p:spTree>
    <p:extLst>
      <p:ext uri="{BB962C8B-B14F-4D97-AF65-F5344CB8AC3E}">
        <p14:creationId xmlns:p14="http://schemas.microsoft.com/office/powerpoint/2010/main" val="80949396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C234D038-69F2-3840-8FCF-B91548F59D60}" type="slidenum">
              <a:rPr lang="en-US"/>
              <a:pPr>
                <a:defRPr/>
              </a:pPr>
              <a:t>‹#›</a:t>
            </a:fld>
            <a:endParaRPr lang="en-US"/>
          </a:p>
        </p:txBody>
      </p:sp>
    </p:spTree>
    <p:extLst>
      <p:ext uri="{BB962C8B-B14F-4D97-AF65-F5344CB8AC3E}">
        <p14:creationId xmlns:p14="http://schemas.microsoft.com/office/powerpoint/2010/main" val="607220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CD5AF8D4-A9B8-404C-9247-105D8FEDAC0D}"/>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ECD787FC-774C-354A-BF97-D57A410582F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ABA0811B-728A-5F45-9F59-B2728C8ADA2F}"/>
              </a:ext>
            </a:extLst>
          </p:cNvPr>
          <p:cNvSpPr>
            <a:spLocks noGrp="1" noChangeArrowheads="1"/>
          </p:cNvSpPr>
          <p:nvPr>
            <p:ph type="sldNum" sz="quarter" idx="12"/>
          </p:nvPr>
        </p:nvSpPr>
        <p:spPr>
          <a:ln/>
        </p:spPr>
        <p:txBody>
          <a:bodyPr/>
          <a:lstStyle>
            <a:lvl1pPr>
              <a:defRPr/>
            </a:lvl1pPr>
          </a:lstStyle>
          <a:p>
            <a:pPr>
              <a:defRPr/>
            </a:pPr>
            <a:fld id="{A88E4C26-64C3-D946-80FA-D817389B9ACA}" type="slidenum">
              <a:rPr lang="en-US" altLang="en-US"/>
              <a:pPr>
                <a:defRPr/>
              </a:pPr>
              <a:t>‹#›</a:t>
            </a:fld>
            <a:endParaRPr lang="en-US" altLang="en-US"/>
          </a:p>
        </p:txBody>
      </p:sp>
    </p:spTree>
    <p:extLst>
      <p:ext uri="{BB962C8B-B14F-4D97-AF65-F5344CB8AC3E}">
        <p14:creationId xmlns:p14="http://schemas.microsoft.com/office/powerpoint/2010/main" val="332654864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3"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3"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29DE8B40-7F4E-2048-B560-1FB777D0A248}" type="slidenum">
              <a:rPr lang="en-US"/>
              <a:pPr>
                <a:defRPr/>
              </a:pPr>
              <a:t>‹#›</a:t>
            </a:fld>
            <a:endParaRPr lang="en-US"/>
          </a:p>
        </p:txBody>
      </p:sp>
    </p:spTree>
    <p:extLst>
      <p:ext uri="{BB962C8B-B14F-4D97-AF65-F5344CB8AC3E}">
        <p14:creationId xmlns:p14="http://schemas.microsoft.com/office/powerpoint/2010/main" val="161350150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A918E5D4-A4CA-E849-B9BA-F1728A3FEA21}" type="slidenum">
              <a:rPr lang="en-US"/>
              <a:pPr>
                <a:defRPr/>
              </a:pPr>
              <a:t>‹#›</a:t>
            </a:fld>
            <a:endParaRPr lang="en-US"/>
          </a:p>
        </p:txBody>
      </p:sp>
    </p:spTree>
    <p:extLst>
      <p:ext uri="{BB962C8B-B14F-4D97-AF65-F5344CB8AC3E}">
        <p14:creationId xmlns:p14="http://schemas.microsoft.com/office/powerpoint/2010/main" val="166850624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37C6B49F-1ED3-C145-806B-BD34C0ADCB58}" type="slidenum">
              <a:rPr lang="en-US"/>
              <a:pPr>
                <a:defRPr/>
              </a:pPr>
              <a:t>‹#›</a:t>
            </a:fld>
            <a:endParaRPr lang="en-US"/>
          </a:p>
        </p:txBody>
      </p:sp>
    </p:spTree>
    <p:extLst>
      <p:ext uri="{BB962C8B-B14F-4D97-AF65-F5344CB8AC3E}">
        <p14:creationId xmlns:p14="http://schemas.microsoft.com/office/powerpoint/2010/main" val="122307362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19" y="273049"/>
            <a:ext cx="3008313" cy="116205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174"/>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19" y="1435104"/>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0BC9F2BC-CE37-CD4E-A104-DBD6CC8D372F}" type="slidenum">
              <a:rPr lang="en-US"/>
              <a:pPr>
                <a:defRPr/>
              </a:pPr>
              <a:t>‹#›</a:t>
            </a:fld>
            <a:endParaRPr lang="en-US"/>
          </a:p>
        </p:txBody>
      </p:sp>
    </p:spTree>
    <p:extLst>
      <p:ext uri="{BB962C8B-B14F-4D97-AF65-F5344CB8AC3E}">
        <p14:creationId xmlns:p14="http://schemas.microsoft.com/office/powerpoint/2010/main" val="337593689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461"/>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F0D8A6BB-2BB8-6F48-BC6F-6CF42ACD4907}" type="slidenum">
              <a:rPr lang="en-US"/>
              <a:pPr>
                <a:defRPr/>
              </a:pPr>
              <a:t>‹#›</a:t>
            </a:fld>
            <a:endParaRPr lang="en-US"/>
          </a:p>
        </p:txBody>
      </p:sp>
    </p:spTree>
    <p:extLst>
      <p:ext uri="{BB962C8B-B14F-4D97-AF65-F5344CB8AC3E}">
        <p14:creationId xmlns:p14="http://schemas.microsoft.com/office/powerpoint/2010/main" val="65278264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049728C5-D050-CB40-B5C6-50058B5CE5D0}" type="slidenum">
              <a:rPr lang="en-US"/>
              <a:pPr>
                <a:defRPr/>
              </a:pPr>
              <a:t>‹#›</a:t>
            </a:fld>
            <a:endParaRPr lang="en-US"/>
          </a:p>
        </p:txBody>
      </p:sp>
    </p:spTree>
    <p:extLst>
      <p:ext uri="{BB962C8B-B14F-4D97-AF65-F5344CB8AC3E}">
        <p14:creationId xmlns:p14="http://schemas.microsoft.com/office/powerpoint/2010/main" val="7629183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9881493-D5AC-F84C-91B4-133A2496A732}" type="slidenum">
              <a:rPr lang="en-US"/>
              <a:pPr>
                <a:defRPr/>
              </a:pPr>
              <a:t>‹#›</a:t>
            </a:fld>
            <a:endParaRPr lang="en-US"/>
          </a:p>
        </p:txBody>
      </p:sp>
    </p:spTree>
    <p:extLst>
      <p:ext uri="{BB962C8B-B14F-4D97-AF65-F5344CB8AC3E}">
        <p14:creationId xmlns:p14="http://schemas.microsoft.com/office/powerpoint/2010/main" val="229766693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960474C5-4FAC-274D-8978-0F8C02EB9CF2}"/>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B96C012-AE32-404D-8E49-9023C648782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DE39BFB9-8827-6149-9BAC-CEC7ED7BED6C}"/>
              </a:ext>
            </a:extLst>
          </p:cNvPr>
          <p:cNvSpPr>
            <a:spLocks noGrp="1" noChangeArrowheads="1"/>
          </p:cNvSpPr>
          <p:nvPr>
            <p:ph type="sldNum" sz="quarter" idx="12"/>
          </p:nvPr>
        </p:nvSpPr>
        <p:spPr>
          <a:ln/>
        </p:spPr>
        <p:txBody>
          <a:bodyPr/>
          <a:lstStyle>
            <a:lvl1pPr>
              <a:defRPr/>
            </a:lvl1pPr>
          </a:lstStyle>
          <a:p>
            <a:pPr>
              <a:defRPr/>
            </a:pPr>
            <a:fld id="{09B22BFE-59E7-E44C-AA3E-73CB6B1596AD}" type="slidenum">
              <a:rPr lang="en-US" altLang="en-US"/>
              <a:pPr>
                <a:defRPr/>
              </a:pPr>
              <a:t>‹#›</a:t>
            </a:fld>
            <a:endParaRPr lang="en-US" altLang="en-US"/>
          </a:p>
        </p:txBody>
      </p:sp>
    </p:spTree>
    <p:extLst>
      <p:ext uri="{BB962C8B-B14F-4D97-AF65-F5344CB8AC3E}">
        <p14:creationId xmlns:p14="http://schemas.microsoft.com/office/powerpoint/2010/main" val="53718661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20CB420F-E768-A248-9639-7F326D7FBB95}"/>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0274A704-46C7-3F49-A42A-6E87629EA29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339F8F74-55ED-494C-9720-3015FD56ECA1}"/>
              </a:ext>
            </a:extLst>
          </p:cNvPr>
          <p:cNvSpPr>
            <a:spLocks noGrp="1" noChangeArrowheads="1"/>
          </p:cNvSpPr>
          <p:nvPr>
            <p:ph type="sldNum" sz="quarter" idx="12"/>
          </p:nvPr>
        </p:nvSpPr>
        <p:spPr>
          <a:ln/>
        </p:spPr>
        <p:txBody>
          <a:bodyPr/>
          <a:lstStyle>
            <a:lvl1pPr>
              <a:defRPr/>
            </a:lvl1pPr>
          </a:lstStyle>
          <a:p>
            <a:pPr>
              <a:defRPr/>
            </a:pPr>
            <a:fld id="{03AAFD90-8BAB-1449-879A-CA3441B52B9F}" type="slidenum">
              <a:rPr lang="en-US" altLang="en-US"/>
              <a:pPr>
                <a:defRPr/>
              </a:pPr>
              <a:t>‹#›</a:t>
            </a:fld>
            <a:endParaRPr lang="en-US" altLang="en-US"/>
          </a:p>
        </p:txBody>
      </p:sp>
    </p:spTree>
    <p:extLst>
      <p:ext uri="{BB962C8B-B14F-4D97-AF65-F5344CB8AC3E}">
        <p14:creationId xmlns:p14="http://schemas.microsoft.com/office/powerpoint/2010/main" val="293102358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884F9E84-29EA-B049-88F6-DFB7DEF75B7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A100607A-A70D-ED41-9FE4-D3B2A97DD3D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F59E89A-1998-7A4D-B9D0-BCD99144AD91}"/>
              </a:ext>
            </a:extLst>
          </p:cNvPr>
          <p:cNvSpPr>
            <a:spLocks noGrp="1" noChangeArrowheads="1"/>
          </p:cNvSpPr>
          <p:nvPr>
            <p:ph type="sldNum" sz="quarter" idx="12"/>
          </p:nvPr>
        </p:nvSpPr>
        <p:spPr>
          <a:ln/>
        </p:spPr>
        <p:txBody>
          <a:bodyPr/>
          <a:lstStyle>
            <a:lvl1pPr>
              <a:defRPr/>
            </a:lvl1pPr>
          </a:lstStyle>
          <a:p>
            <a:pPr>
              <a:defRPr/>
            </a:pPr>
            <a:fld id="{B7B64919-8350-3844-8307-973AED29EE6D}" type="slidenum">
              <a:rPr lang="en-US" altLang="en-US"/>
              <a:pPr>
                <a:defRPr/>
              </a:pPr>
              <a:t>‹#›</a:t>
            </a:fld>
            <a:endParaRPr lang="en-US" altLang="en-US"/>
          </a:p>
        </p:txBody>
      </p:sp>
    </p:spTree>
    <p:extLst>
      <p:ext uri="{BB962C8B-B14F-4D97-AF65-F5344CB8AC3E}">
        <p14:creationId xmlns:p14="http://schemas.microsoft.com/office/powerpoint/2010/main" val="3567301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347B148-D3D9-4842-BB3C-DC54E8305D66}"/>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3D59CDDB-4BCA-F04F-B77E-E77C02074F2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D14B8502-94DD-D849-9EE7-697C148A1958}"/>
              </a:ext>
            </a:extLst>
          </p:cNvPr>
          <p:cNvSpPr>
            <a:spLocks noGrp="1" noChangeArrowheads="1"/>
          </p:cNvSpPr>
          <p:nvPr>
            <p:ph type="sldNum" sz="quarter" idx="12"/>
          </p:nvPr>
        </p:nvSpPr>
        <p:spPr>
          <a:ln/>
        </p:spPr>
        <p:txBody>
          <a:bodyPr/>
          <a:lstStyle>
            <a:lvl1pPr>
              <a:defRPr/>
            </a:lvl1pPr>
          </a:lstStyle>
          <a:p>
            <a:pPr>
              <a:defRPr/>
            </a:pPr>
            <a:fld id="{03A124EB-3B3C-DD47-B13E-D2CF8FE6C454}" type="slidenum">
              <a:rPr lang="en-US" altLang="en-US"/>
              <a:pPr>
                <a:defRPr/>
              </a:pPr>
              <a:t>‹#›</a:t>
            </a:fld>
            <a:endParaRPr lang="en-US" altLang="en-US"/>
          </a:p>
        </p:txBody>
      </p:sp>
    </p:spTree>
    <p:extLst>
      <p:ext uri="{BB962C8B-B14F-4D97-AF65-F5344CB8AC3E}">
        <p14:creationId xmlns:p14="http://schemas.microsoft.com/office/powerpoint/2010/main" val="53895280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EAF9417C-F9D0-6C4A-AF38-B630AE35B179}"/>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B0A7632C-C4C6-5B4C-9AE9-773CCE10BC1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00F64BC-75B3-2340-8380-9AEFE22F20A0}"/>
              </a:ext>
            </a:extLst>
          </p:cNvPr>
          <p:cNvSpPr>
            <a:spLocks noGrp="1" noChangeArrowheads="1"/>
          </p:cNvSpPr>
          <p:nvPr>
            <p:ph type="sldNum" sz="quarter" idx="12"/>
          </p:nvPr>
        </p:nvSpPr>
        <p:spPr>
          <a:ln/>
        </p:spPr>
        <p:txBody>
          <a:bodyPr/>
          <a:lstStyle>
            <a:lvl1pPr>
              <a:defRPr/>
            </a:lvl1pPr>
          </a:lstStyle>
          <a:p>
            <a:pPr>
              <a:defRPr/>
            </a:pPr>
            <a:fld id="{D147EC30-D4BE-FD41-B21D-B6FA399CE638}" type="slidenum">
              <a:rPr lang="en-US" altLang="en-US"/>
              <a:pPr>
                <a:defRPr/>
              </a:pPr>
              <a:t>‹#›</a:t>
            </a:fld>
            <a:endParaRPr lang="en-US" altLang="en-US"/>
          </a:p>
        </p:txBody>
      </p:sp>
    </p:spTree>
    <p:extLst>
      <p:ext uri="{BB962C8B-B14F-4D97-AF65-F5344CB8AC3E}">
        <p14:creationId xmlns:p14="http://schemas.microsoft.com/office/powerpoint/2010/main" val="377230237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45815F7D-CB60-F74B-A6F3-CEE71BB4E231}"/>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93114C2F-8734-5B45-9B8C-8BE0DC7B45A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4A89E631-E252-824D-8FD5-A29D3F139967}"/>
              </a:ext>
            </a:extLst>
          </p:cNvPr>
          <p:cNvSpPr>
            <a:spLocks noGrp="1" noChangeArrowheads="1"/>
          </p:cNvSpPr>
          <p:nvPr>
            <p:ph type="sldNum" sz="quarter" idx="12"/>
          </p:nvPr>
        </p:nvSpPr>
        <p:spPr>
          <a:ln/>
        </p:spPr>
        <p:txBody>
          <a:bodyPr/>
          <a:lstStyle>
            <a:lvl1pPr>
              <a:defRPr/>
            </a:lvl1pPr>
          </a:lstStyle>
          <a:p>
            <a:pPr>
              <a:defRPr/>
            </a:pPr>
            <a:fld id="{FACBC153-C29E-CB4C-83D9-E35B9B5BA114}" type="slidenum">
              <a:rPr lang="en-US" altLang="en-US"/>
              <a:pPr>
                <a:defRPr/>
              </a:pPr>
              <a:t>‹#›</a:t>
            </a:fld>
            <a:endParaRPr lang="en-US" altLang="en-US"/>
          </a:p>
        </p:txBody>
      </p:sp>
    </p:spTree>
    <p:extLst>
      <p:ext uri="{BB962C8B-B14F-4D97-AF65-F5344CB8AC3E}">
        <p14:creationId xmlns:p14="http://schemas.microsoft.com/office/powerpoint/2010/main" val="242869792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90E5C14C-B3FF-1249-A79D-38CE54917231}"/>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6C1E6A58-E473-6543-8DEB-C69A9C75834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83B3AB5A-CC78-E347-AA0E-849E6A1F84A8}"/>
              </a:ext>
            </a:extLst>
          </p:cNvPr>
          <p:cNvSpPr>
            <a:spLocks noGrp="1" noChangeArrowheads="1"/>
          </p:cNvSpPr>
          <p:nvPr>
            <p:ph type="sldNum" sz="quarter" idx="12"/>
          </p:nvPr>
        </p:nvSpPr>
        <p:spPr>
          <a:ln/>
        </p:spPr>
        <p:txBody>
          <a:bodyPr/>
          <a:lstStyle>
            <a:lvl1pPr>
              <a:defRPr/>
            </a:lvl1pPr>
          </a:lstStyle>
          <a:p>
            <a:pPr>
              <a:defRPr/>
            </a:pPr>
            <a:fld id="{E53BCFDC-AB8A-B54D-9841-B3C169FE3DD8}" type="slidenum">
              <a:rPr lang="en-US" altLang="en-US"/>
              <a:pPr>
                <a:defRPr/>
              </a:pPr>
              <a:t>‹#›</a:t>
            </a:fld>
            <a:endParaRPr lang="en-US" altLang="en-US"/>
          </a:p>
        </p:txBody>
      </p:sp>
    </p:spTree>
    <p:extLst>
      <p:ext uri="{BB962C8B-B14F-4D97-AF65-F5344CB8AC3E}">
        <p14:creationId xmlns:p14="http://schemas.microsoft.com/office/powerpoint/2010/main" val="183074617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029788C-19ED-5141-9D60-9B41E0A8F892}"/>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71AC498A-EF9F-6943-B51D-C1200D76D38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B5FBAFE3-1CD8-DB4E-AFB1-93F29353EAE8}"/>
              </a:ext>
            </a:extLst>
          </p:cNvPr>
          <p:cNvSpPr>
            <a:spLocks noGrp="1" noChangeArrowheads="1"/>
          </p:cNvSpPr>
          <p:nvPr>
            <p:ph type="sldNum" sz="quarter" idx="12"/>
          </p:nvPr>
        </p:nvSpPr>
        <p:spPr>
          <a:ln/>
        </p:spPr>
        <p:txBody>
          <a:bodyPr/>
          <a:lstStyle>
            <a:lvl1pPr>
              <a:defRPr/>
            </a:lvl1pPr>
          </a:lstStyle>
          <a:p>
            <a:pPr>
              <a:defRPr/>
            </a:pPr>
            <a:fld id="{39ECE122-37E6-004D-8CE0-087FE0DDD545}" type="slidenum">
              <a:rPr lang="en-US" altLang="en-US"/>
              <a:pPr>
                <a:defRPr/>
              </a:pPr>
              <a:t>‹#›</a:t>
            </a:fld>
            <a:endParaRPr lang="en-US" altLang="en-US"/>
          </a:p>
        </p:txBody>
      </p:sp>
    </p:spTree>
    <p:extLst>
      <p:ext uri="{BB962C8B-B14F-4D97-AF65-F5344CB8AC3E}">
        <p14:creationId xmlns:p14="http://schemas.microsoft.com/office/powerpoint/2010/main" val="337353831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EE06E273-6DA4-4740-BDF2-21F681C854D5}"/>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FB18F191-2366-CE40-921A-2E2BAE78CC3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B6E86E7-28DF-DA4A-8C43-886DDD445B80}"/>
              </a:ext>
            </a:extLst>
          </p:cNvPr>
          <p:cNvSpPr>
            <a:spLocks noGrp="1" noChangeArrowheads="1"/>
          </p:cNvSpPr>
          <p:nvPr>
            <p:ph type="sldNum" sz="quarter" idx="12"/>
          </p:nvPr>
        </p:nvSpPr>
        <p:spPr>
          <a:ln/>
        </p:spPr>
        <p:txBody>
          <a:bodyPr/>
          <a:lstStyle>
            <a:lvl1pPr>
              <a:defRPr/>
            </a:lvl1pPr>
          </a:lstStyle>
          <a:p>
            <a:pPr>
              <a:defRPr/>
            </a:pPr>
            <a:fld id="{516BCE8A-F97A-EA42-99AD-15393FC97106}" type="slidenum">
              <a:rPr lang="en-US" altLang="en-US"/>
              <a:pPr>
                <a:defRPr/>
              </a:pPr>
              <a:t>‹#›</a:t>
            </a:fld>
            <a:endParaRPr lang="en-US" altLang="en-US"/>
          </a:p>
        </p:txBody>
      </p:sp>
    </p:spTree>
    <p:extLst>
      <p:ext uri="{BB962C8B-B14F-4D97-AF65-F5344CB8AC3E}">
        <p14:creationId xmlns:p14="http://schemas.microsoft.com/office/powerpoint/2010/main" val="35851023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F9CE17C3-1BF6-CD47-9234-53187D9716BE}"/>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0625808C-28DE-D747-9114-65722E0991E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27C47AF6-DDE5-2844-B4C9-31624EF8474A}"/>
              </a:ext>
            </a:extLst>
          </p:cNvPr>
          <p:cNvSpPr>
            <a:spLocks noGrp="1" noChangeArrowheads="1"/>
          </p:cNvSpPr>
          <p:nvPr>
            <p:ph type="sldNum" sz="quarter" idx="12"/>
          </p:nvPr>
        </p:nvSpPr>
        <p:spPr>
          <a:ln/>
        </p:spPr>
        <p:txBody>
          <a:bodyPr/>
          <a:lstStyle>
            <a:lvl1pPr>
              <a:defRPr/>
            </a:lvl1pPr>
          </a:lstStyle>
          <a:p>
            <a:pPr>
              <a:defRPr/>
            </a:pPr>
            <a:fld id="{395AADF2-1D64-2849-A42F-7CF66FD1173F}" type="slidenum">
              <a:rPr lang="en-US" altLang="en-US"/>
              <a:pPr>
                <a:defRPr/>
              </a:pPr>
              <a:t>‹#›</a:t>
            </a:fld>
            <a:endParaRPr lang="en-US" altLang="en-US"/>
          </a:p>
        </p:txBody>
      </p:sp>
    </p:spTree>
    <p:extLst>
      <p:ext uri="{BB962C8B-B14F-4D97-AF65-F5344CB8AC3E}">
        <p14:creationId xmlns:p14="http://schemas.microsoft.com/office/powerpoint/2010/main" val="4019210554"/>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AF54CA2-30E5-E242-8770-A7D56CFF955A}"/>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15A26694-6F27-8246-BB8B-0F56D027AD68}"/>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FB087CFC-6B81-C64F-AB37-221B0E30E813}"/>
              </a:ext>
            </a:extLst>
          </p:cNvPr>
          <p:cNvSpPr>
            <a:spLocks noGrp="1" noChangeArrowheads="1"/>
          </p:cNvSpPr>
          <p:nvPr>
            <p:ph type="sldNum" sz="quarter" idx="12"/>
          </p:nvPr>
        </p:nvSpPr>
        <p:spPr>
          <a:ln/>
        </p:spPr>
        <p:txBody>
          <a:bodyPr/>
          <a:lstStyle>
            <a:lvl1pPr>
              <a:defRPr/>
            </a:lvl1pPr>
          </a:lstStyle>
          <a:p>
            <a:pPr>
              <a:defRPr/>
            </a:pPr>
            <a:fld id="{C61E5F1E-827C-7F4C-92F7-5A0278201D40}" type="slidenum">
              <a:rPr lang="en-US" altLang="en-US"/>
              <a:pPr>
                <a:defRPr/>
              </a:pPr>
              <a:t>‹#›</a:t>
            </a:fld>
            <a:endParaRPr lang="en-US" altLang="en-US"/>
          </a:p>
        </p:txBody>
      </p:sp>
    </p:spTree>
    <p:extLst>
      <p:ext uri="{BB962C8B-B14F-4D97-AF65-F5344CB8AC3E}">
        <p14:creationId xmlns:p14="http://schemas.microsoft.com/office/powerpoint/2010/main" val="247362339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3445F305-0662-6F45-A2A2-1DC55D6E4346}"/>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DA9A1C4A-7736-244C-88A9-530F57B7A01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04C2300C-6007-A54B-924D-ABB6D6CF836B}"/>
              </a:ext>
            </a:extLst>
          </p:cNvPr>
          <p:cNvSpPr>
            <a:spLocks noGrp="1" noChangeArrowheads="1"/>
          </p:cNvSpPr>
          <p:nvPr>
            <p:ph type="sldNum" sz="quarter" idx="12"/>
          </p:nvPr>
        </p:nvSpPr>
        <p:spPr>
          <a:ln/>
        </p:spPr>
        <p:txBody>
          <a:bodyPr/>
          <a:lstStyle>
            <a:lvl1pPr>
              <a:defRPr/>
            </a:lvl1pPr>
          </a:lstStyle>
          <a:p>
            <a:pPr>
              <a:defRPr/>
            </a:pPr>
            <a:fld id="{CAFE36C1-4A3F-CC4A-8DB4-0C24397D0AEF}" type="slidenum">
              <a:rPr lang="en-US" altLang="en-US"/>
              <a:pPr>
                <a:defRPr/>
              </a:pPr>
              <a:t>‹#›</a:t>
            </a:fld>
            <a:endParaRPr lang="en-US" altLang="en-US"/>
          </a:p>
        </p:txBody>
      </p:sp>
    </p:spTree>
    <p:extLst>
      <p:ext uri="{BB962C8B-B14F-4D97-AF65-F5344CB8AC3E}">
        <p14:creationId xmlns:p14="http://schemas.microsoft.com/office/powerpoint/2010/main" val="112372109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clipArtAndTx" preserve="1">
  <p:cSld name="Title, Clip 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a:t>Click to edit Master title style</a:t>
            </a:r>
          </a:p>
        </p:txBody>
      </p:sp>
      <p:sp>
        <p:nvSpPr>
          <p:cNvPr id="3" name="ClipArt Placeholder 2"/>
          <p:cNvSpPr>
            <a:spLocks noGrp="1"/>
          </p:cNvSpPr>
          <p:nvPr>
            <p:ph type="clipArt" sz="half" idx="1"/>
          </p:nvPr>
        </p:nvSpPr>
        <p:spPr>
          <a:xfrm>
            <a:off x="685800" y="1981200"/>
            <a:ext cx="3810000" cy="4114800"/>
          </a:xfrm>
        </p:spPr>
        <p:txBody>
          <a:bodyPr/>
          <a:lstStyle/>
          <a:p>
            <a:pPr lvl="0"/>
            <a:endParaRPr lang="en-US" noProof="0"/>
          </a:p>
        </p:txBody>
      </p:sp>
      <p:sp>
        <p:nvSpPr>
          <p:cNvPr id="4" name="Text Placeholder 3"/>
          <p:cNvSpPr>
            <a:spLocks noGrp="1"/>
          </p:cNvSpPr>
          <p:nvPr>
            <p:ph type="body" sz="half" idx="2"/>
          </p:nvPr>
        </p:nvSpPr>
        <p:spPr>
          <a:xfrm>
            <a:off x="4648200" y="1981200"/>
            <a:ext cx="38100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3B2ABB4C-035B-704A-8422-699AC52BE39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F758922D-8FCA-8C4C-8D94-84E92E38D5C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50E673B5-7B13-F641-BF50-CF3BAB3EC37C}"/>
              </a:ext>
            </a:extLst>
          </p:cNvPr>
          <p:cNvSpPr>
            <a:spLocks noGrp="1" noChangeArrowheads="1"/>
          </p:cNvSpPr>
          <p:nvPr>
            <p:ph type="sldNum" sz="quarter" idx="12"/>
          </p:nvPr>
        </p:nvSpPr>
        <p:spPr>
          <a:ln/>
        </p:spPr>
        <p:txBody>
          <a:bodyPr/>
          <a:lstStyle>
            <a:lvl1pPr>
              <a:defRPr/>
            </a:lvl1pPr>
          </a:lstStyle>
          <a:p>
            <a:pPr>
              <a:defRPr/>
            </a:pPr>
            <a:fld id="{4039E943-0293-8548-989D-9BF9CE2AACB8}" type="slidenum">
              <a:rPr lang="en-US" altLang="en-US"/>
              <a:pPr>
                <a:defRPr/>
              </a:pPr>
              <a:t>‹#›</a:t>
            </a:fld>
            <a:endParaRPr lang="en-US" altLang="en-US"/>
          </a:p>
        </p:txBody>
      </p:sp>
    </p:spTree>
    <p:extLst>
      <p:ext uri="{BB962C8B-B14F-4D97-AF65-F5344CB8AC3E}">
        <p14:creationId xmlns:p14="http://schemas.microsoft.com/office/powerpoint/2010/main" val="381914456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64E99271-1DC8-8147-83DA-A39E5644485B}"/>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4185B0D8-6844-0246-8572-6E1553FD640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9C2A1580-EBBA-EB41-A36D-323F74EFA972}"/>
              </a:ext>
            </a:extLst>
          </p:cNvPr>
          <p:cNvSpPr>
            <a:spLocks noGrp="1" noChangeArrowheads="1"/>
          </p:cNvSpPr>
          <p:nvPr>
            <p:ph type="sldNum" sz="quarter" idx="12"/>
          </p:nvPr>
        </p:nvSpPr>
        <p:spPr>
          <a:ln/>
        </p:spPr>
        <p:txBody>
          <a:bodyPr/>
          <a:lstStyle>
            <a:lvl1pPr>
              <a:defRPr/>
            </a:lvl1pPr>
          </a:lstStyle>
          <a:p>
            <a:pPr>
              <a:defRPr/>
            </a:pPr>
            <a:fld id="{18351630-DFE2-8E45-9F8D-513BE0053820}" type="slidenum">
              <a:rPr lang="en-US" altLang="en-US"/>
              <a:pPr>
                <a:defRPr/>
              </a:pPr>
              <a:t>‹#›</a:t>
            </a:fld>
            <a:endParaRPr lang="en-US" altLang="en-US"/>
          </a:p>
        </p:txBody>
      </p:sp>
    </p:spTree>
    <p:extLst>
      <p:ext uri="{BB962C8B-B14F-4D97-AF65-F5344CB8AC3E}">
        <p14:creationId xmlns:p14="http://schemas.microsoft.com/office/powerpoint/2010/main" val="283174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BD01F5A6-FCCD-5A43-973C-9790E411F42F}"/>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D3D1893E-FD9A-CB4F-ADB8-7A3DE99BE8A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1C1068F8-5164-A344-8079-F080C3B96CDB}"/>
              </a:ext>
            </a:extLst>
          </p:cNvPr>
          <p:cNvSpPr>
            <a:spLocks noGrp="1" noChangeArrowheads="1"/>
          </p:cNvSpPr>
          <p:nvPr>
            <p:ph type="sldNum" sz="quarter" idx="12"/>
          </p:nvPr>
        </p:nvSpPr>
        <p:spPr>
          <a:ln/>
        </p:spPr>
        <p:txBody>
          <a:bodyPr/>
          <a:lstStyle>
            <a:lvl1pPr>
              <a:defRPr/>
            </a:lvl1pPr>
          </a:lstStyle>
          <a:p>
            <a:pPr>
              <a:defRPr/>
            </a:pPr>
            <a:fld id="{C49B9D93-F26B-3943-B951-AC96F0F38C93}" type="slidenum">
              <a:rPr lang="en-US" altLang="en-US"/>
              <a:pPr>
                <a:defRPr/>
              </a:pPr>
              <a:t>‹#›</a:t>
            </a:fld>
            <a:endParaRPr lang="en-US" altLang="en-US"/>
          </a:p>
        </p:txBody>
      </p:sp>
    </p:spTree>
    <p:extLst>
      <p:ext uri="{BB962C8B-B14F-4D97-AF65-F5344CB8AC3E}">
        <p14:creationId xmlns:p14="http://schemas.microsoft.com/office/powerpoint/2010/main" val="221059887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1CFF68FB-DDC0-4242-A043-C3EE15273B03}"/>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97985F08-E16C-0D4E-92C0-6B1633AA6D9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BDB3C5E0-8A91-3147-BBD7-4EF9E2D10D15}"/>
              </a:ext>
            </a:extLst>
          </p:cNvPr>
          <p:cNvSpPr>
            <a:spLocks noGrp="1" noChangeArrowheads="1"/>
          </p:cNvSpPr>
          <p:nvPr>
            <p:ph type="sldNum" sz="quarter" idx="12"/>
          </p:nvPr>
        </p:nvSpPr>
        <p:spPr>
          <a:ln/>
        </p:spPr>
        <p:txBody>
          <a:bodyPr/>
          <a:lstStyle>
            <a:lvl1pPr>
              <a:defRPr/>
            </a:lvl1pPr>
          </a:lstStyle>
          <a:p>
            <a:pPr>
              <a:defRPr/>
            </a:pPr>
            <a:fld id="{D3671C51-0685-8044-8F07-8B5B707E8462}" type="slidenum">
              <a:rPr lang="en-US" altLang="en-US"/>
              <a:pPr>
                <a:defRPr/>
              </a:pPr>
              <a:t>‹#›</a:t>
            </a:fld>
            <a:endParaRPr lang="en-US" altLang="en-US"/>
          </a:p>
        </p:txBody>
      </p:sp>
    </p:spTree>
    <p:extLst>
      <p:ext uri="{BB962C8B-B14F-4D97-AF65-F5344CB8AC3E}">
        <p14:creationId xmlns:p14="http://schemas.microsoft.com/office/powerpoint/2010/main" val="2515759529"/>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9608F51B-AAE0-7E47-9104-DE2C8E22FB59}"/>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AB03DB7-51E9-8845-8867-12C93856FF1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5D7A3D3-2A3A-3E42-93BF-AF5E1AEB6AE3}"/>
              </a:ext>
            </a:extLst>
          </p:cNvPr>
          <p:cNvSpPr>
            <a:spLocks noGrp="1" noChangeArrowheads="1"/>
          </p:cNvSpPr>
          <p:nvPr>
            <p:ph type="sldNum" sz="quarter" idx="12"/>
          </p:nvPr>
        </p:nvSpPr>
        <p:spPr>
          <a:ln/>
        </p:spPr>
        <p:txBody>
          <a:bodyPr/>
          <a:lstStyle>
            <a:lvl1pPr>
              <a:defRPr/>
            </a:lvl1pPr>
          </a:lstStyle>
          <a:p>
            <a:pPr>
              <a:defRPr/>
            </a:pPr>
            <a:fld id="{9D274564-B605-974D-A8B1-F28D5D484EA8}" type="slidenum">
              <a:rPr lang="en-US" altLang="en-US"/>
              <a:pPr>
                <a:defRPr/>
              </a:pPr>
              <a:t>‹#›</a:t>
            </a:fld>
            <a:endParaRPr lang="en-US" altLang="en-US"/>
          </a:p>
        </p:txBody>
      </p:sp>
    </p:spTree>
    <p:extLst>
      <p:ext uri="{BB962C8B-B14F-4D97-AF65-F5344CB8AC3E}">
        <p14:creationId xmlns:p14="http://schemas.microsoft.com/office/powerpoint/2010/main" val="42743190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7B156A93-DE55-C943-9338-F9C1AA20839B}"/>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28D78576-3256-4B40-BBAF-FACABD3CF78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E819B14-07D0-CF4F-8AA3-DA209E50B161}"/>
              </a:ext>
            </a:extLst>
          </p:cNvPr>
          <p:cNvSpPr>
            <a:spLocks noGrp="1" noChangeArrowheads="1"/>
          </p:cNvSpPr>
          <p:nvPr>
            <p:ph type="sldNum" sz="quarter" idx="12"/>
          </p:nvPr>
        </p:nvSpPr>
        <p:spPr>
          <a:ln/>
        </p:spPr>
        <p:txBody>
          <a:bodyPr/>
          <a:lstStyle>
            <a:lvl1pPr>
              <a:defRPr/>
            </a:lvl1pPr>
          </a:lstStyle>
          <a:p>
            <a:pPr>
              <a:defRPr/>
            </a:pPr>
            <a:fld id="{1613242E-CD21-E245-BBF8-34481511A4C2}" type="slidenum">
              <a:rPr lang="en-US" altLang="en-US"/>
              <a:pPr>
                <a:defRPr/>
              </a:pPr>
              <a:t>‹#›</a:t>
            </a:fld>
            <a:endParaRPr lang="en-US" altLang="en-US"/>
          </a:p>
        </p:txBody>
      </p:sp>
    </p:spTree>
    <p:extLst>
      <p:ext uri="{BB962C8B-B14F-4D97-AF65-F5344CB8AC3E}">
        <p14:creationId xmlns:p14="http://schemas.microsoft.com/office/powerpoint/2010/main" val="138021867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C435D2B0-C5AE-EB45-AFC7-9673517A504C}"/>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A9FCC480-CE3E-2740-9A97-70568B02FDF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B999443D-83DB-2F43-826B-A7F62FE3C2CD}"/>
              </a:ext>
            </a:extLst>
          </p:cNvPr>
          <p:cNvSpPr>
            <a:spLocks noGrp="1" noChangeArrowheads="1"/>
          </p:cNvSpPr>
          <p:nvPr>
            <p:ph type="sldNum" sz="quarter" idx="12"/>
          </p:nvPr>
        </p:nvSpPr>
        <p:spPr>
          <a:ln/>
        </p:spPr>
        <p:txBody>
          <a:bodyPr/>
          <a:lstStyle>
            <a:lvl1pPr>
              <a:defRPr/>
            </a:lvl1pPr>
          </a:lstStyle>
          <a:p>
            <a:pPr>
              <a:defRPr/>
            </a:pPr>
            <a:fld id="{81C06695-C47A-854E-B7E0-612ED388F83A}" type="slidenum">
              <a:rPr lang="en-US" altLang="en-US"/>
              <a:pPr>
                <a:defRPr/>
              </a:pPr>
              <a:t>‹#›</a:t>
            </a:fld>
            <a:endParaRPr lang="en-US" altLang="en-US"/>
          </a:p>
        </p:txBody>
      </p:sp>
    </p:spTree>
    <p:extLst>
      <p:ext uri="{BB962C8B-B14F-4D97-AF65-F5344CB8AC3E}">
        <p14:creationId xmlns:p14="http://schemas.microsoft.com/office/powerpoint/2010/main" val="3500293615"/>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AF6706A8-18CA-3D4C-B11C-B5CE61A52792}"/>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22C2E9C4-2AE1-F547-A0E0-03CADED45F0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80057AF2-2182-9A4B-B006-DEB53E3D4E00}"/>
              </a:ext>
            </a:extLst>
          </p:cNvPr>
          <p:cNvSpPr>
            <a:spLocks noGrp="1" noChangeArrowheads="1"/>
          </p:cNvSpPr>
          <p:nvPr>
            <p:ph type="sldNum" sz="quarter" idx="12"/>
          </p:nvPr>
        </p:nvSpPr>
        <p:spPr>
          <a:ln/>
        </p:spPr>
        <p:txBody>
          <a:bodyPr/>
          <a:lstStyle>
            <a:lvl1pPr>
              <a:defRPr/>
            </a:lvl1pPr>
          </a:lstStyle>
          <a:p>
            <a:pPr>
              <a:defRPr/>
            </a:pPr>
            <a:fld id="{89E2555A-9166-2F4D-A9FD-C660B2170DF0}" type="slidenum">
              <a:rPr lang="en-US" altLang="en-US"/>
              <a:pPr>
                <a:defRPr/>
              </a:pPr>
              <a:t>‹#›</a:t>
            </a:fld>
            <a:endParaRPr lang="en-US" altLang="en-US"/>
          </a:p>
        </p:txBody>
      </p:sp>
    </p:spTree>
    <p:extLst>
      <p:ext uri="{BB962C8B-B14F-4D97-AF65-F5344CB8AC3E}">
        <p14:creationId xmlns:p14="http://schemas.microsoft.com/office/powerpoint/2010/main" val="2035670230"/>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BBA17B88-26BE-0043-8EBA-F62AA552F847}"/>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8E7FA77E-1B02-3B47-AFB7-41FB9EBCD4D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BE53AEBB-5C1C-1C4F-8C4C-A48B93CBA467}"/>
              </a:ext>
            </a:extLst>
          </p:cNvPr>
          <p:cNvSpPr>
            <a:spLocks noGrp="1" noChangeArrowheads="1"/>
          </p:cNvSpPr>
          <p:nvPr>
            <p:ph type="sldNum" sz="quarter" idx="12"/>
          </p:nvPr>
        </p:nvSpPr>
        <p:spPr>
          <a:ln/>
        </p:spPr>
        <p:txBody>
          <a:bodyPr/>
          <a:lstStyle>
            <a:lvl1pPr>
              <a:defRPr/>
            </a:lvl1pPr>
          </a:lstStyle>
          <a:p>
            <a:pPr>
              <a:defRPr/>
            </a:pPr>
            <a:fld id="{4D8BE9E8-5457-A442-AFDB-5E9F11FC253D}" type="slidenum">
              <a:rPr lang="en-US" altLang="en-US"/>
              <a:pPr>
                <a:defRPr/>
              </a:pPr>
              <a:t>‹#›</a:t>
            </a:fld>
            <a:endParaRPr lang="en-US" altLang="en-US"/>
          </a:p>
        </p:txBody>
      </p:sp>
    </p:spTree>
    <p:extLst>
      <p:ext uri="{BB962C8B-B14F-4D97-AF65-F5344CB8AC3E}">
        <p14:creationId xmlns:p14="http://schemas.microsoft.com/office/powerpoint/2010/main" val="215999372"/>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04FB59F1-53D6-5945-BCCB-1DF684F3A606}"/>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6DB3E8C-0F4B-8543-BAA1-C53FFC2DA5D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82B02E90-251A-A24A-AF97-ABB24F88E298}"/>
              </a:ext>
            </a:extLst>
          </p:cNvPr>
          <p:cNvSpPr>
            <a:spLocks noGrp="1" noChangeArrowheads="1"/>
          </p:cNvSpPr>
          <p:nvPr>
            <p:ph type="sldNum" sz="quarter" idx="12"/>
          </p:nvPr>
        </p:nvSpPr>
        <p:spPr>
          <a:ln/>
        </p:spPr>
        <p:txBody>
          <a:bodyPr/>
          <a:lstStyle>
            <a:lvl1pPr>
              <a:defRPr/>
            </a:lvl1pPr>
          </a:lstStyle>
          <a:p>
            <a:pPr>
              <a:defRPr/>
            </a:pPr>
            <a:fld id="{CD792908-BB7C-1C41-AD6C-E0C5F020A113}" type="slidenum">
              <a:rPr lang="en-US" altLang="en-US"/>
              <a:pPr>
                <a:defRPr/>
              </a:pPr>
              <a:t>‹#›</a:t>
            </a:fld>
            <a:endParaRPr lang="en-US" altLang="en-US"/>
          </a:p>
        </p:txBody>
      </p:sp>
    </p:spTree>
    <p:extLst>
      <p:ext uri="{BB962C8B-B14F-4D97-AF65-F5344CB8AC3E}">
        <p14:creationId xmlns:p14="http://schemas.microsoft.com/office/powerpoint/2010/main" val="419403515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7FBFFDBB-DAB8-5C40-BE4B-B8F26EAAA162}"/>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BC50DCB-9A90-E543-96DC-01D46F18D66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0263DDEF-4559-E14D-A0E7-1E06D08CE7BE}"/>
              </a:ext>
            </a:extLst>
          </p:cNvPr>
          <p:cNvSpPr>
            <a:spLocks noGrp="1" noChangeArrowheads="1"/>
          </p:cNvSpPr>
          <p:nvPr>
            <p:ph type="sldNum" sz="quarter" idx="12"/>
          </p:nvPr>
        </p:nvSpPr>
        <p:spPr>
          <a:ln/>
        </p:spPr>
        <p:txBody>
          <a:bodyPr/>
          <a:lstStyle>
            <a:lvl1pPr>
              <a:defRPr/>
            </a:lvl1pPr>
          </a:lstStyle>
          <a:p>
            <a:pPr>
              <a:defRPr/>
            </a:pPr>
            <a:fld id="{E3C9C6A1-E2FB-B245-8833-C60D41CF917D}" type="slidenum">
              <a:rPr lang="en-US" altLang="en-US"/>
              <a:pPr>
                <a:defRPr/>
              </a:pPr>
              <a:t>‹#›</a:t>
            </a:fld>
            <a:endParaRPr lang="en-US" altLang="en-US"/>
          </a:p>
        </p:txBody>
      </p:sp>
    </p:spTree>
    <p:extLst>
      <p:ext uri="{BB962C8B-B14F-4D97-AF65-F5344CB8AC3E}">
        <p14:creationId xmlns:p14="http://schemas.microsoft.com/office/powerpoint/2010/main" val="222813251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04E348F-D385-B448-A530-7C95FB30190B}"/>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A1797139-D683-004A-88E5-EB1654E7226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49AC025-133A-9641-B7EC-2FB705445DCF}"/>
              </a:ext>
            </a:extLst>
          </p:cNvPr>
          <p:cNvSpPr>
            <a:spLocks noGrp="1" noChangeArrowheads="1"/>
          </p:cNvSpPr>
          <p:nvPr>
            <p:ph type="sldNum" sz="quarter" idx="12"/>
          </p:nvPr>
        </p:nvSpPr>
        <p:spPr>
          <a:ln/>
        </p:spPr>
        <p:txBody>
          <a:bodyPr/>
          <a:lstStyle>
            <a:lvl1pPr>
              <a:defRPr/>
            </a:lvl1pPr>
          </a:lstStyle>
          <a:p>
            <a:pPr>
              <a:defRPr/>
            </a:pPr>
            <a:fld id="{30FD1701-70D0-6243-8085-0B9D85B17413}" type="slidenum">
              <a:rPr lang="en-US" altLang="en-US"/>
              <a:pPr>
                <a:defRPr/>
              </a:pPr>
              <a:t>‹#›</a:t>
            </a:fld>
            <a:endParaRPr lang="en-US" altLang="en-US"/>
          </a:p>
        </p:txBody>
      </p:sp>
    </p:spTree>
    <p:extLst>
      <p:ext uri="{BB962C8B-B14F-4D97-AF65-F5344CB8AC3E}">
        <p14:creationId xmlns:p14="http://schemas.microsoft.com/office/powerpoint/2010/main" val="1683062473"/>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6CB9FF2B-6E2E-5D4F-9FD1-5CBDB4064139}"/>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7EFB5F1B-C306-FC4E-9C1A-4D55E374CC1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5D07934F-4D76-7246-9EFF-A143D2BE7ADD}"/>
              </a:ext>
            </a:extLst>
          </p:cNvPr>
          <p:cNvSpPr>
            <a:spLocks noGrp="1" noChangeArrowheads="1"/>
          </p:cNvSpPr>
          <p:nvPr>
            <p:ph type="sldNum" sz="quarter" idx="12"/>
          </p:nvPr>
        </p:nvSpPr>
        <p:spPr>
          <a:ln/>
        </p:spPr>
        <p:txBody>
          <a:bodyPr/>
          <a:lstStyle>
            <a:lvl1pPr>
              <a:defRPr/>
            </a:lvl1pPr>
          </a:lstStyle>
          <a:p>
            <a:pPr>
              <a:defRPr/>
            </a:pPr>
            <a:fld id="{505CAC38-2EE3-9945-9A39-B48163C4171F}" type="slidenum">
              <a:rPr lang="en-US" altLang="en-US"/>
              <a:pPr>
                <a:defRPr/>
              </a:pPr>
              <a:t>‹#›</a:t>
            </a:fld>
            <a:endParaRPr lang="en-US" altLang="en-US"/>
          </a:p>
        </p:txBody>
      </p:sp>
    </p:spTree>
    <p:extLst>
      <p:ext uri="{BB962C8B-B14F-4D97-AF65-F5344CB8AC3E}">
        <p14:creationId xmlns:p14="http://schemas.microsoft.com/office/powerpoint/2010/main" val="2836484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256A9A56-E406-044F-A6E9-3D160B1AA0F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876077E6-0A93-A54E-AFF5-B2C6108C7EC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C8492C39-33F7-1C47-B355-5D4DF525F704}"/>
              </a:ext>
            </a:extLst>
          </p:cNvPr>
          <p:cNvSpPr>
            <a:spLocks noGrp="1" noChangeArrowheads="1"/>
          </p:cNvSpPr>
          <p:nvPr>
            <p:ph type="sldNum" sz="quarter" idx="12"/>
          </p:nvPr>
        </p:nvSpPr>
        <p:spPr>
          <a:ln/>
        </p:spPr>
        <p:txBody>
          <a:bodyPr/>
          <a:lstStyle>
            <a:lvl1pPr>
              <a:defRPr/>
            </a:lvl1pPr>
          </a:lstStyle>
          <a:p>
            <a:pPr>
              <a:defRPr/>
            </a:pPr>
            <a:fld id="{EF00AC87-06E5-E44B-AF9A-EE731E4837FB}" type="slidenum">
              <a:rPr lang="en-US" altLang="en-US"/>
              <a:pPr>
                <a:defRPr/>
              </a:pPr>
              <a:t>‹#›</a:t>
            </a:fld>
            <a:endParaRPr lang="en-US" altLang="en-US"/>
          </a:p>
        </p:txBody>
      </p:sp>
    </p:spTree>
    <p:extLst>
      <p:ext uri="{BB962C8B-B14F-4D97-AF65-F5344CB8AC3E}">
        <p14:creationId xmlns:p14="http://schemas.microsoft.com/office/powerpoint/2010/main" val="8877414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theme" Target="../theme/theme7.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6.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theme" Target="../theme/theme8.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A2846A39-1E8B-3444-9EFA-47B3B85B0F4F}"/>
              </a:ext>
            </a:extLst>
          </p:cNvPr>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4911164F-52D1-3F4F-88D2-BD38FCCBBF67}"/>
              </a:ext>
            </a:extLst>
          </p:cNvPr>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27B272B7-6473-D141-A761-62F8E9FFA2B9}"/>
              </a:ext>
            </a:extLst>
          </p:cNvPr>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ＭＳ Ｐゴシック" charset="0"/>
                <a:cs typeface="ＭＳ Ｐゴシック" charset="0"/>
              </a:defRPr>
            </a:lvl1pPr>
          </a:lstStyle>
          <a:p>
            <a:pPr>
              <a:defRPr/>
            </a:pPr>
            <a:endParaRPr lang="en-US"/>
          </a:p>
        </p:txBody>
      </p:sp>
      <p:sp>
        <p:nvSpPr>
          <p:cNvPr id="1029" name="Rectangle 5">
            <a:extLst>
              <a:ext uri="{FF2B5EF4-FFF2-40B4-BE49-F238E27FC236}">
                <a16:creationId xmlns:a16="http://schemas.microsoft.com/office/drawing/2014/main" id="{981C1701-C165-C540-8640-5937EA5B6EB7}"/>
              </a:ext>
            </a:extLst>
          </p:cNvPr>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ＭＳ Ｐゴシック" charset="0"/>
                <a:cs typeface="ＭＳ Ｐゴシック" charset="0"/>
              </a:defRPr>
            </a:lvl1pPr>
          </a:lstStyle>
          <a:p>
            <a:pPr>
              <a:defRPr/>
            </a:pPr>
            <a:endParaRPr lang="en-US"/>
          </a:p>
        </p:txBody>
      </p:sp>
      <p:sp>
        <p:nvSpPr>
          <p:cNvPr id="1030" name="Rectangle 6">
            <a:extLst>
              <a:ext uri="{FF2B5EF4-FFF2-40B4-BE49-F238E27FC236}">
                <a16:creationId xmlns:a16="http://schemas.microsoft.com/office/drawing/2014/main" id="{8FE65594-ACD5-C74D-A6E9-595F44D3F33C}"/>
              </a:ext>
            </a:extLst>
          </p:cNvPr>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pPr>
              <a:defRPr/>
            </a:pPr>
            <a:fld id="{384258F4-47F3-8D4F-ABB4-CCF75BEA22B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34" r:id="rId1"/>
    <p:sldLayoutId id="2147483835" r:id="rId2"/>
    <p:sldLayoutId id="2147483836" r:id="rId3"/>
    <p:sldLayoutId id="2147483837" r:id="rId4"/>
    <p:sldLayoutId id="2147483838" r:id="rId5"/>
    <p:sldLayoutId id="2147483839" r:id="rId6"/>
    <p:sldLayoutId id="2147483840" r:id="rId7"/>
    <p:sldLayoutId id="2147483841" r:id="rId8"/>
    <p:sldLayoutId id="2147483842" r:id="rId9"/>
    <p:sldLayoutId id="2147483843" r:id="rId10"/>
    <p:sldLayoutId id="2147483844" r:id="rId11"/>
  </p:sldLayoutIdLst>
  <p:txStyles>
    <p:titleStyle>
      <a:lvl1pPr algn="ctr" rtl="0" eaLnBrk="0" fontAlgn="base" hangingPunct="0">
        <a:spcBef>
          <a:spcPct val="0"/>
        </a:spcBef>
        <a:spcAft>
          <a:spcPct val="0"/>
        </a:spcAft>
        <a:defRPr sz="4400">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400">
          <a:solidFill>
            <a:schemeClr val="tx2"/>
          </a:solidFill>
          <a:latin typeface="Arial" pitchFamily="-109" charset="0"/>
          <a:ea typeface="ＭＳ Ｐゴシック" charset="-128"/>
          <a:cs typeface="ＭＳ Ｐゴシック" charset="-128"/>
        </a:defRPr>
      </a:lvl2pPr>
      <a:lvl3pPr algn="ctr" rtl="0" eaLnBrk="0" fontAlgn="base" hangingPunct="0">
        <a:spcBef>
          <a:spcPct val="0"/>
        </a:spcBef>
        <a:spcAft>
          <a:spcPct val="0"/>
        </a:spcAft>
        <a:defRPr sz="4400">
          <a:solidFill>
            <a:schemeClr val="tx2"/>
          </a:solidFill>
          <a:latin typeface="Arial" pitchFamily="-109" charset="0"/>
          <a:ea typeface="ＭＳ Ｐゴシック" charset="-128"/>
          <a:cs typeface="ＭＳ Ｐゴシック" charset="-128"/>
        </a:defRPr>
      </a:lvl3pPr>
      <a:lvl4pPr algn="ctr" rtl="0" eaLnBrk="0" fontAlgn="base" hangingPunct="0">
        <a:spcBef>
          <a:spcPct val="0"/>
        </a:spcBef>
        <a:spcAft>
          <a:spcPct val="0"/>
        </a:spcAft>
        <a:defRPr sz="4400">
          <a:solidFill>
            <a:schemeClr val="tx2"/>
          </a:solidFill>
          <a:latin typeface="Arial" pitchFamily="-109" charset="0"/>
          <a:ea typeface="ＭＳ Ｐゴシック" charset="-128"/>
          <a:cs typeface="ＭＳ Ｐゴシック" charset="-128"/>
        </a:defRPr>
      </a:lvl4pPr>
      <a:lvl5pPr algn="ctr" rtl="0" eaLnBrk="0" fontAlgn="base" hangingPunct="0">
        <a:spcBef>
          <a:spcPct val="0"/>
        </a:spcBef>
        <a:spcAft>
          <a:spcPct val="0"/>
        </a:spcAft>
        <a:defRPr sz="4400">
          <a:solidFill>
            <a:schemeClr val="tx2"/>
          </a:solidFill>
          <a:latin typeface="Arial" pitchFamily="-109" charset="0"/>
          <a:ea typeface="ＭＳ Ｐゴシック" charset="-128"/>
          <a:cs typeface="ＭＳ Ｐゴシック" charset="-128"/>
        </a:defRPr>
      </a:lvl5pPr>
      <a:lvl6pPr marL="457200" algn="ctr" rtl="0" eaLnBrk="0" fontAlgn="base" hangingPunct="0">
        <a:spcBef>
          <a:spcPct val="0"/>
        </a:spcBef>
        <a:spcAft>
          <a:spcPct val="0"/>
        </a:spcAft>
        <a:defRPr sz="4400">
          <a:solidFill>
            <a:schemeClr val="tx2"/>
          </a:solidFill>
          <a:latin typeface="Arial" pitchFamily="-109" charset="0"/>
        </a:defRPr>
      </a:lvl6pPr>
      <a:lvl7pPr marL="914400" algn="ctr" rtl="0" eaLnBrk="0" fontAlgn="base" hangingPunct="0">
        <a:spcBef>
          <a:spcPct val="0"/>
        </a:spcBef>
        <a:spcAft>
          <a:spcPct val="0"/>
        </a:spcAft>
        <a:defRPr sz="4400">
          <a:solidFill>
            <a:schemeClr val="tx2"/>
          </a:solidFill>
          <a:latin typeface="Arial" pitchFamily="-109" charset="0"/>
        </a:defRPr>
      </a:lvl7pPr>
      <a:lvl8pPr marL="1371600" algn="ctr" rtl="0" eaLnBrk="0" fontAlgn="base" hangingPunct="0">
        <a:spcBef>
          <a:spcPct val="0"/>
        </a:spcBef>
        <a:spcAft>
          <a:spcPct val="0"/>
        </a:spcAft>
        <a:defRPr sz="4400">
          <a:solidFill>
            <a:schemeClr val="tx2"/>
          </a:solidFill>
          <a:latin typeface="Arial" pitchFamily="-109" charset="0"/>
        </a:defRPr>
      </a:lvl8pPr>
      <a:lvl9pPr marL="1828800" algn="ctr" rtl="0" eaLnBrk="0" fontAlgn="base" hangingPunct="0">
        <a:spcBef>
          <a:spcPct val="0"/>
        </a:spcBef>
        <a:spcAft>
          <a:spcPct val="0"/>
        </a:spcAft>
        <a:defRPr sz="4400">
          <a:solidFill>
            <a:schemeClr val="tx2"/>
          </a:solidFill>
          <a:latin typeface="Arial" pitchFamily="-109"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pitchFamily="-109"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pitchFamily="-109"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B686F00E-CFA2-D347-B415-931C8F7615D4}"/>
              </a:ext>
            </a:extLst>
          </p:cNvPr>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25603" name="Rectangle 3">
            <a:extLst>
              <a:ext uri="{FF2B5EF4-FFF2-40B4-BE49-F238E27FC236}">
                <a16:creationId xmlns:a16="http://schemas.microsoft.com/office/drawing/2014/main" id="{2B76E173-27BC-2343-A46A-6B37112E77D5}"/>
              </a:ext>
            </a:extLst>
          </p:cNvPr>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089C6B2A-B23D-314D-BD8E-B7B09EE23486}"/>
              </a:ext>
            </a:extLst>
          </p:cNvPr>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solidFill>
                  <a:srgbClr val="FFFFFF"/>
                </a:solidFill>
                <a:latin typeface="Arial" charset="0"/>
                <a:ea typeface="ＭＳ Ｐゴシック" charset="0"/>
                <a:cs typeface="ＭＳ Ｐゴシック" charset="0"/>
              </a:defRPr>
            </a:lvl1pPr>
          </a:lstStyle>
          <a:p>
            <a:pPr>
              <a:defRPr/>
            </a:pPr>
            <a:endParaRPr lang="en-US"/>
          </a:p>
        </p:txBody>
      </p:sp>
      <p:sp>
        <p:nvSpPr>
          <p:cNvPr id="1029" name="Rectangle 5">
            <a:extLst>
              <a:ext uri="{FF2B5EF4-FFF2-40B4-BE49-F238E27FC236}">
                <a16:creationId xmlns:a16="http://schemas.microsoft.com/office/drawing/2014/main" id="{2727E3BB-C5E4-2742-8BD6-3BB7B4288095}"/>
              </a:ext>
            </a:extLst>
          </p:cNvPr>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solidFill>
                  <a:srgbClr val="FFFFFF"/>
                </a:solidFill>
                <a:latin typeface="Arial" charset="0"/>
                <a:ea typeface="ＭＳ Ｐゴシック" charset="0"/>
                <a:cs typeface="ＭＳ Ｐゴシック" charset="0"/>
              </a:defRPr>
            </a:lvl1pPr>
          </a:lstStyle>
          <a:p>
            <a:pPr>
              <a:defRPr/>
            </a:pPr>
            <a:endParaRPr lang="en-US"/>
          </a:p>
        </p:txBody>
      </p:sp>
      <p:sp>
        <p:nvSpPr>
          <p:cNvPr id="1030" name="Rectangle 6">
            <a:extLst>
              <a:ext uri="{FF2B5EF4-FFF2-40B4-BE49-F238E27FC236}">
                <a16:creationId xmlns:a16="http://schemas.microsoft.com/office/drawing/2014/main" id="{DD611A6F-77A4-EB4C-B8B1-8B7491C2265F}"/>
              </a:ext>
            </a:extLst>
          </p:cNvPr>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rgbClr val="FFFFFF"/>
                </a:solidFill>
              </a:defRPr>
            </a:lvl1pPr>
          </a:lstStyle>
          <a:p>
            <a:pPr>
              <a:defRPr/>
            </a:pPr>
            <a:fld id="{5EDA2456-537D-9D4E-95EC-E333AA10EBC1}"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Lst>
  <p:txStyles>
    <p:titleStyle>
      <a:lvl1pPr algn="ctr" rtl="0" eaLnBrk="0" fontAlgn="base" hangingPunct="0">
        <a:spcBef>
          <a:spcPct val="0"/>
        </a:spcBef>
        <a:spcAft>
          <a:spcPct val="0"/>
        </a:spcAft>
        <a:defRPr sz="4400">
          <a:solidFill>
            <a:schemeClr val="tx2"/>
          </a:solidFill>
          <a:latin typeface="+mj-lt"/>
          <a:ea typeface="ＭＳ Ｐゴシック" pitchFamily="-109" charset="-128"/>
          <a:cs typeface="ＭＳ Ｐゴシック" pitchFamily="-109" charset="-128"/>
        </a:defRPr>
      </a:lvl1pPr>
      <a:lvl2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2pPr>
      <a:lvl3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3pPr>
      <a:lvl4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4pPr>
      <a:lvl5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5pPr>
      <a:lvl6pPr marL="457200" algn="ctr" rtl="0" eaLnBrk="0" fontAlgn="base" hangingPunct="0">
        <a:spcBef>
          <a:spcPct val="0"/>
        </a:spcBef>
        <a:spcAft>
          <a:spcPct val="0"/>
        </a:spcAft>
        <a:defRPr sz="4400">
          <a:solidFill>
            <a:schemeClr val="tx2"/>
          </a:solidFill>
          <a:latin typeface="Arial" pitchFamily="-109" charset="0"/>
        </a:defRPr>
      </a:lvl6pPr>
      <a:lvl7pPr marL="914400" algn="ctr" rtl="0" eaLnBrk="0" fontAlgn="base" hangingPunct="0">
        <a:spcBef>
          <a:spcPct val="0"/>
        </a:spcBef>
        <a:spcAft>
          <a:spcPct val="0"/>
        </a:spcAft>
        <a:defRPr sz="4400">
          <a:solidFill>
            <a:schemeClr val="tx2"/>
          </a:solidFill>
          <a:latin typeface="Arial" pitchFamily="-109" charset="0"/>
        </a:defRPr>
      </a:lvl7pPr>
      <a:lvl8pPr marL="1371600" algn="ctr" rtl="0" eaLnBrk="0" fontAlgn="base" hangingPunct="0">
        <a:spcBef>
          <a:spcPct val="0"/>
        </a:spcBef>
        <a:spcAft>
          <a:spcPct val="0"/>
        </a:spcAft>
        <a:defRPr sz="4400">
          <a:solidFill>
            <a:schemeClr val="tx2"/>
          </a:solidFill>
          <a:latin typeface="Arial" pitchFamily="-109" charset="0"/>
        </a:defRPr>
      </a:lvl8pPr>
      <a:lvl9pPr marL="1828800" algn="ctr" rtl="0" eaLnBrk="0" fontAlgn="base" hangingPunct="0">
        <a:spcBef>
          <a:spcPct val="0"/>
        </a:spcBef>
        <a:spcAft>
          <a:spcPct val="0"/>
        </a:spcAft>
        <a:defRPr sz="4400">
          <a:solidFill>
            <a:schemeClr val="tx2"/>
          </a:solidFill>
          <a:latin typeface="Arial" pitchFamily="-109"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pitchFamily="-109" charset="-128"/>
          <a:cs typeface="ＭＳ Ｐゴシック" pitchFamily="-109"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pitchFamily="-109"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pitchFamily="-109"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2F5E738A-C586-C245-8FEA-46A04628301D}"/>
              </a:ext>
            </a:extLst>
          </p:cNvPr>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433691ED-6DE1-0D41-9DBB-7B9A3164BB71}"/>
              </a:ext>
            </a:extLst>
          </p:cNvPr>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B354721E-ABE0-5E40-9A80-16A91B4D36B3}"/>
              </a:ext>
            </a:extLst>
          </p:cNvPr>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ＭＳ Ｐゴシック" charset="0"/>
                <a:cs typeface="ＭＳ Ｐゴシック" charset="0"/>
              </a:defRPr>
            </a:lvl1pPr>
          </a:lstStyle>
          <a:p>
            <a:pPr>
              <a:defRPr/>
            </a:pPr>
            <a:endParaRPr lang="en-US"/>
          </a:p>
        </p:txBody>
      </p:sp>
      <p:sp>
        <p:nvSpPr>
          <p:cNvPr id="1029" name="Rectangle 5">
            <a:extLst>
              <a:ext uri="{FF2B5EF4-FFF2-40B4-BE49-F238E27FC236}">
                <a16:creationId xmlns:a16="http://schemas.microsoft.com/office/drawing/2014/main" id="{ED790BE6-3A1F-3746-91C7-3DF8CA926B44}"/>
              </a:ext>
            </a:extLst>
          </p:cNvPr>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ＭＳ Ｐゴシック" charset="0"/>
                <a:cs typeface="ＭＳ Ｐゴシック" charset="0"/>
              </a:defRPr>
            </a:lvl1pPr>
          </a:lstStyle>
          <a:p>
            <a:pPr>
              <a:defRPr/>
            </a:pPr>
            <a:endParaRPr lang="en-US"/>
          </a:p>
        </p:txBody>
      </p:sp>
      <p:sp>
        <p:nvSpPr>
          <p:cNvPr id="1030" name="Rectangle 6">
            <a:extLst>
              <a:ext uri="{FF2B5EF4-FFF2-40B4-BE49-F238E27FC236}">
                <a16:creationId xmlns:a16="http://schemas.microsoft.com/office/drawing/2014/main" id="{00572979-8029-3043-8E60-41128D0F0BFF}"/>
              </a:ext>
            </a:extLst>
          </p:cNvPr>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lvl1pPr>
          </a:lstStyle>
          <a:p>
            <a:pPr>
              <a:defRPr/>
            </a:pPr>
            <a:fld id="{E919D9C8-C200-264C-AF08-2FB4EDB5F315}" type="slidenum">
              <a:rPr lang="en-US" altLang="en-US"/>
              <a:pPr>
                <a:defRPr/>
              </a:pPr>
              <a:t>‹#›</a:t>
            </a:fld>
            <a:endParaRPr lang="en-US" altLang="en-US"/>
          </a:p>
        </p:txBody>
      </p:sp>
    </p:spTree>
    <p:extLst>
      <p:ext uri="{BB962C8B-B14F-4D97-AF65-F5344CB8AC3E}">
        <p14:creationId xmlns:p14="http://schemas.microsoft.com/office/powerpoint/2010/main" val="2415943711"/>
      </p:ext>
    </p:extLst>
  </p:cSld>
  <p:clrMap bg1="lt1" tx1="dk1" bg2="lt2" tx2="dk2" accent1="accent1" accent2="accent2" accent3="accent3" accent4="accent4" accent5="accent5" accent6="accent6" hlink="hlink" folHlink="folHlink"/>
  <p:sldLayoutIdLst>
    <p:sldLayoutId id="2147483890" r:id="rId1"/>
    <p:sldLayoutId id="2147483891" r:id="rId2"/>
    <p:sldLayoutId id="2147483892" r:id="rId3"/>
    <p:sldLayoutId id="2147483893" r:id="rId4"/>
    <p:sldLayoutId id="2147483894" r:id="rId5"/>
    <p:sldLayoutId id="2147483895" r:id="rId6"/>
    <p:sldLayoutId id="2147483896" r:id="rId7"/>
    <p:sldLayoutId id="2147483897" r:id="rId8"/>
    <p:sldLayoutId id="2147483898" r:id="rId9"/>
    <p:sldLayoutId id="2147483899" r:id="rId10"/>
    <p:sldLayoutId id="2147483900" r:id="rId11"/>
  </p:sldLayoutIdLst>
  <p:txStyles>
    <p:titleStyle>
      <a:lvl1pPr algn="ctr" rtl="0" eaLnBrk="0" fontAlgn="base" hangingPunct="0">
        <a:spcBef>
          <a:spcPct val="0"/>
        </a:spcBef>
        <a:spcAft>
          <a:spcPct val="0"/>
        </a:spcAft>
        <a:defRPr sz="4400">
          <a:solidFill>
            <a:schemeClr val="tx2"/>
          </a:solidFill>
          <a:latin typeface="+mj-lt"/>
          <a:ea typeface="ＭＳ Ｐゴシック" pitchFamily="-109" charset="-128"/>
          <a:cs typeface="ＭＳ Ｐゴシック" pitchFamily="-109" charset="-128"/>
        </a:defRPr>
      </a:lvl1pPr>
      <a:lvl2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2pPr>
      <a:lvl3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3pPr>
      <a:lvl4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4pPr>
      <a:lvl5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5pPr>
      <a:lvl6pPr marL="457200" algn="ctr" rtl="0" eaLnBrk="0" fontAlgn="base" hangingPunct="0">
        <a:spcBef>
          <a:spcPct val="0"/>
        </a:spcBef>
        <a:spcAft>
          <a:spcPct val="0"/>
        </a:spcAft>
        <a:defRPr sz="4400">
          <a:solidFill>
            <a:schemeClr val="tx2"/>
          </a:solidFill>
          <a:latin typeface="Arial" pitchFamily="-109" charset="0"/>
        </a:defRPr>
      </a:lvl6pPr>
      <a:lvl7pPr marL="914400" algn="ctr" rtl="0" eaLnBrk="0" fontAlgn="base" hangingPunct="0">
        <a:spcBef>
          <a:spcPct val="0"/>
        </a:spcBef>
        <a:spcAft>
          <a:spcPct val="0"/>
        </a:spcAft>
        <a:defRPr sz="4400">
          <a:solidFill>
            <a:schemeClr val="tx2"/>
          </a:solidFill>
          <a:latin typeface="Arial" pitchFamily="-109" charset="0"/>
        </a:defRPr>
      </a:lvl7pPr>
      <a:lvl8pPr marL="1371600" algn="ctr" rtl="0" eaLnBrk="0" fontAlgn="base" hangingPunct="0">
        <a:spcBef>
          <a:spcPct val="0"/>
        </a:spcBef>
        <a:spcAft>
          <a:spcPct val="0"/>
        </a:spcAft>
        <a:defRPr sz="4400">
          <a:solidFill>
            <a:schemeClr val="tx2"/>
          </a:solidFill>
          <a:latin typeface="Arial" pitchFamily="-109" charset="0"/>
        </a:defRPr>
      </a:lvl8pPr>
      <a:lvl9pPr marL="1828800" algn="ctr" rtl="0" eaLnBrk="0" fontAlgn="base" hangingPunct="0">
        <a:spcBef>
          <a:spcPct val="0"/>
        </a:spcBef>
        <a:spcAft>
          <a:spcPct val="0"/>
        </a:spcAft>
        <a:defRPr sz="4400">
          <a:solidFill>
            <a:schemeClr val="tx2"/>
          </a:solidFill>
          <a:latin typeface="Arial" pitchFamily="-109"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pitchFamily="-109" charset="-128"/>
          <a:cs typeface="ＭＳ Ｐゴシック" pitchFamily="-109"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pitchFamily="-109"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pitchFamily="-109"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9"/>
            <a:ext cx="82296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1"/>
            <a:ext cx="82296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2"/>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charset="0"/>
              </a:defRPr>
            </a:lvl1pPr>
          </a:lstStyle>
          <a:p>
            <a:pPr defTabSz="457200" eaLnBrk="1" hangingPunct="1">
              <a:defRPr/>
            </a:pPr>
            <a:fld id="{F89EFFE9-4FF2-D340-9F0E-61B72D83CD96}" type="datetime1">
              <a:rPr lang="en-US" smtClean="0"/>
              <a:pPr defTabSz="457200" eaLnBrk="1" hangingPunct="1">
                <a:defRPr/>
              </a:pPr>
              <a:t>7/14/2025</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charset="0"/>
              </a:defRPr>
            </a:lvl1pPr>
          </a:lstStyle>
          <a:p>
            <a:pPr defTabSz="457200" eaLnBrk="1" hangingPunct="1">
              <a:defRPr/>
            </a:pPr>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charset="0"/>
              </a:defRPr>
            </a:lvl1pPr>
          </a:lstStyle>
          <a:p>
            <a:pPr defTabSz="457200" eaLnBrk="1" hangingPunct="1">
              <a:defRPr/>
            </a:pPr>
            <a:fld id="{2E78B252-316D-0148-94BA-83629D066D4C}" type="slidenum">
              <a:rPr lang="en-US" smtClean="0"/>
              <a:pPr defTabSz="457200" eaLnBrk="1" hangingPunct="1">
                <a:defRPr/>
              </a:pPr>
              <a:t>‹#›</a:t>
            </a:fld>
            <a:endParaRPr lang="en-US"/>
          </a:p>
        </p:txBody>
      </p:sp>
    </p:spTree>
    <p:extLst>
      <p:ext uri="{BB962C8B-B14F-4D97-AF65-F5344CB8AC3E}">
        <p14:creationId xmlns:p14="http://schemas.microsoft.com/office/powerpoint/2010/main" val="2643046050"/>
      </p:ext>
    </p:extLst>
  </p:cSld>
  <p:clrMap bg1="lt1" tx1="dk1" bg2="lt2" tx2="dk2" accent1="accent1" accent2="accent2" accent3="accent3" accent4="accent4" accent5="accent5" accent6="accent6" hlink="hlink" folHlink="folHlink"/>
  <p:sldLayoutIdLst>
    <p:sldLayoutId id="2147483902" r:id="rId1"/>
    <p:sldLayoutId id="2147483903" r:id="rId2"/>
    <p:sldLayoutId id="2147483904" r:id="rId3"/>
    <p:sldLayoutId id="2147483905" r:id="rId4"/>
    <p:sldLayoutId id="2147483906" r:id="rId5"/>
    <p:sldLayoutId id="2147483907" r:id="rId6"/>
    <p:sldLayoutId id="2147483908" r:id="rId7"/>
    <p:sldLayoutId id="2147483909" r:id="rId8"/>
    <p:sldLayoutId id="2147483910" r:id="rId9"/>
    <p:sldLayoutId id="2147483911" r:id="rId10"/>
    <p:sldLayoutId id="2147483912" r:id="rId11"/>
  </p:sldLayoutIdLst>
  <p:txStyles>
    <p:titleStyle>
      <a:lvl1pPr algn="ctr" defTabSz="457200" rtl="0" eaLnBrk="0" fontAlgn="base" hangingPunct="0">
        <a:spcBef>
          <a:spcPct val="0"/>
        </a:spcBef>
        <a:spcAft>
          <a:spcPct val="0"/>
        </a:spcAft>
        <a:defRPr sz="4400" kern="1200">
          <a:solidFill>
            <a:schemeClr val="tx1"/>
          </a:solidFill>
          <a:latin typeface="+mj-lt"/>
          <a:ea typeface="ＭＳ Ｐゴシック" charset="-128"/>
          <a:cs typeface="ＭＳ Ｐゴシック" charset="-128"/>
        </a:defRPr>
      </a:lvl1pPr>
      <a:lvl2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2pPr>
      <a:lvl3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3pPr>
      <a:lvl4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4pPr>
      <a:lvl5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128"/>
          <a:cs typeface="ＭＳ Ｐゴシック" charset="-128"/>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F7E17F87-E2FB-F34B-9887-3384C4240274}"/>
              </a:ext>
            </a:extLst>
          </p:cNvPr>
          <p:cNvSpPr>
            <a:spLocks noGrp="1" noChangeArrowheads="1"/>
          </p:cNvSpPr>
          <p:nvPr>
            <p:ph type="title"/>
          </p:nvPr>
        </p:nvSpPr>
        <p:spPr bwMode="auto">
          <a:xfrm>
            <a:off x="457200" y="274639"/>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E514C4AF-FB9E-0F48-A1D8-5D41BC1CAABE}"/>
              </a:ext>
            </a:extLst>
          </p:cNvPr>
          <p:cNvSpPr>
            <a:spLocks noGrp="1" noChangeArrowheads="1"/>
          </p:cNvSpPr>
          <p:nvPr>
            <p:ph type="body" idx="1"/>
          </p:nvPr>
        </p:nvSpPr>
        <p:spPr bwMode="auto">
          <a:xfrm>
            <a:off x="457200" y="1600201"/>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8DDCCE86-B0E9-3542-BA27-57B22F48F497}"/>
              </a:ext>
            </a:extLst>
          </p:cNvPr>
          <p:cNvSpPr>
            <a:spLocks noGrp="1" noChangeArrowheads="1"/>
          </p:cNvSpPr>
          <p:nvPr>
            <p:ph type="dt" sz="half" idx="2"/>
          </p:nvPr>
        </p:nvSpPr>
        <p:spPr bwMode="auto">
          <a:xfrm>
            <a:off x="457200" y="6245225"/>
            <a:ext cx="2133600" cy="47625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spcBef>
                <a:spcPct val="0"/>
              </a:spcBef>
              <a:buFontTx/>
              <a:buNone/>
              <a:defRPr sz="1050" b="0">
                <a:latin typeface="Arial" charset="0"/>
              </a:defRPr>
            </a:lvl1pPr>
          </a:lstStyle>
          <a:p>
            <a:pPr>
              <a:defRPr/>
            </a:pPr>
            <a:endParaRPr lang="en-US"/>
          </a:p>
        </p:txBody>
      </p:sp>
      <p:sp>
        <p:nvSpPr>
          <p:cNvPr id="1029" name="Rectangle 5">
            <a:extLst>
              <a:ext uri="{FF2B5EF4-FFF2-40B4-BE49-F238E27FC236}">
                <a16:creationId xmlns:a16="http://schemas.microsoft.com/office/drawing/2014/main" id="{3A0B2DC7-ECA5-E144-A392-A10ACBDDE6B3}"/>
              </a:ext>
            </a:extLst>
          </p:cNvPr>
          <p:cNvSpPr>
            <a:spLocks noGrp="1" noChangeArrowheads="1"/>
          </p:cNvSpPr>
          <p:nvPr>
            <p:ph type="ftr" sz="quarter" idx="3"/>
          </p:nvPr>
        </p:nvSpPr>
        <p:spPr bwMode="auto">
          <a:xfrm>
            <a:off x="3124200" y="6245225"/>
            <a:ext cx="2895600" cy="47625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spcBef>
                <a:spcPct val="0"/>
              </a:spcBef>
              <a:buFontTx/>
              <a:buNone/>
              <a:defRPr sz="1050" b="0">
                <a:latin typeface="Arial" charset="0"/>
              </a:defRPr>
            </a:lvl1pPr>
          </a:lstStyle>
          <a:p>
            <a:pPr>
              <a:defRPr/>
            </a:pPr>
            <a:endParaRPr lang="en-US"/>
          </a:p>
        </p:txBody>
      </p:sp>
      <p:sp>
        <p:nvSpPr>
          <p:cNvPr id="1030" name="Rectangle 6">
            <a:extLst>
              <a:ext uri="{FF2B5EF4-FFF2-40B4-BE49-F238E27FC236}">
                <a16:creationId xmlns:a16="http://schemas.microsoft.com/office/drawing/2014/main" id="{AB0E5A4B-BBB0-F04C-8531-6E3AEDDC5A79}"/>
              </a:ext>
            </a:extLst>
          </p:cNvPr>
          <p:cNvSpPr>
            <a:spLocks noGrp="1" noChangeArrowheads="1"/>
          </p:cNvSpPr>
          <p:nvPr>
            <p:ph type="sldNum" sz="quarter" idx="4"/>
          </p:nvPr>
        </p:nvSpPr>
        <p:spPr bwMode="auto">
          <a:xfrm>
            <a:off x="6553200" y="6245225"/>
            <a:ext cx="2133600" cy="47625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050" b="0"/>
            </a:lvl1pPr>
          </a:lstStyle>
          <a:p>
            <a:fld id="{ACD23219-C9E2-984C-98BA-B1040097CECC}" type="slidenum">
              <a:rPr lang="en-US" altLang="en-US"/>
              <a:pPr/>
              <a:t>‹#›</a:t>
            </a:fld>
            <a:endParaRPr lang="en-US" altLang="en-US"/>
          </a:p>
        </p:txBody>
      </p:sp>
    </p:spTree>
    <p:extLst>
      <p:ext uri="{BB962C8B-B14F-4D97-AF65-F5344CB8AC3E}">
        <p14:creationId xmlns:p14="http://schemas.microsoft.com/office/powerpoint/2010/main" val="1968687392"/>
      </p:ext>
    </p:extLst>
  </p:cSld>
  <p:clrMap bg1="lt1" tx1="dk1" bg2="lt2" tx2="dk2" accent1="accent1" accent2="accent2" accent3="accent3" accent4="accent4" accent5="accent5" accent6="accent6" hlink="hlink" folHlink="folHlink"/>
  <p:sldLayoutIdLst>
    <p:sldLayoutId id="2147483914" r:id="rId1"/>
    <p:sldLayoutId id="2147483915" r:id="rId2"/>
    <p:sldLayoutId id="2147483916" r:id="rId3"/>
    <p:sldLayoutId id="2147483917" r:id="rId4"/>
    <p:sldLayoutId id="2147483918" r:id="rId5"/>
    <p:sldLayoutId id="2147483919" r:id="rId6"/>
    <p:sldLayoutId id="2147483920" r:id="rId7"/>
    <p:sldLayoutId id="2147483921" r:id="rId8"/>
    <p:sldLayoutId id="2147483922" r:id="rId9"/>
    <p:sldLayoutId id="2147483923" r:id="rId10"/>
    <p:sldLayoutId id="2147483924" r:id="rId11"/>
  </p:sldLayoutIdLst>
  <p:txStyles>
    <p:titleStyle>
      <a:lvl1pPr algn="ctr" rtl="0" eaLnBrk="0" fontAlgn="base" hangingPunct="0">
        <a:spcBef>
          <a:spcPct val="0"/>
        </a:spcBef>
        <a:spcAft>
          <a:spcPct val="0"/>
        </a:spcAft>
        <a:defRPr sz="3300">
          <a:solidFill>
            <a:schemeClr val="tx2"/>
          </a:solidFill>
          <a:latin typeface="+mj-lt"/>
          <a:ea typeface="+mj-ea"/>
          <a:cs typeface="+mj-cs"/>
        </a:defRPr>
      </a:lvl1pPr>
      <a:lvl2pPr algn="ctr" rtl="0" eaLnBrk="0" fontAlgn="base" hangingPunct="0">
        <a:spcBef>
          <a:spcPct val="0"/>
        </a:spcBef>
        <a:spcAft>
          <a:spcPct val="0"/>
        </a:spcAft>
        <a:defRPr sz="3300">
          <a:solidFill>
            <a:schemeClr val="tx2"/>
          </a:solidFill>
          <a:latin typeface="Arial" charset="0"/>
        </a:defRPr>
      </a:lvl2pPr>
      <a:lvl3pPr algn="ctr" rtl="0" eaLnBrk="0" fontAlgn="base" hangingPunct="0">
        <a:spcBef>
          <a:spcPct val="0"/>
        </a:spcBef>
        <a:spcAft>
          <a:spcPct val="0"/>
        </a:spcAft>
        <a:defRPr sz="3300">
          <a:solidFill>
            <a:schemeClr val="tx2"/>
          </a:solidFill>
          <a:latin typeface="Arial" charset="0"/>
        </a:defRPr>
      </a:lvl3pPr>
      <a:lvl4pPr algn="ctr" rtl="0" eaLnBrk="0" fontAlgn="base" hangingPunct="0">
        <a:spcBef>
          <a:spcPct val="0"/>
        </a:spcBef>
        <a:spcAft>
          <a:spcPct val="0"/>
        </a:spcAft>
        <a:defRPr sz="3300">
          <a:solidFill>
            <a:schemeClr val="tx2"/>
          </a:solidFill>
          <a:latin typeface="Arial" charset="0"/>
        </a:defRPr>
      </a:lvl4pPr>
      <a:lvl5pPr algn="ctr" rtl="0" eaLnBrk="0" fontAlgn="base" hangingPunct="0">
        <a:spcBef>
          <a:spcPct val="0"/>
        </a:spcBef>
        <a:spcAft>
          <a:spcPct val="0"/>
        </a:spcAft>
        <a:defRPr sz="3300">
          <a:solidFill>
            <a:schemeClr val="tx2"/>
          </a:solidFill>
          <a:latin typeface="Arial" charset="0"/>
        </a:defRPr>
      </a:lvl5pPr>
      <a:lvl6pPr marL="342900" algn="ctr" rtl="0" fontAlgn="base">
        <a:spcBef>
          <a:spcPct val="0"/>
        </a:spcBef>
        <a:spcAft>
          <a:spcPct val="0"/>
        </a:spcAft>
        <a:defRPr sz="3300">
          <a:solidFill>
            <a:schemeClr val="tx2"/>
          </a:solidFill>
          <a:latin typeface="Arial" charset="0"/>
        </a:defRPr>
      </a:lvl6pPr>
      <a:lvl7pPr marL="685800" algn="ctr" rtl="0" fontAlgn="base">
        <a:spcBef>
          <a:spcPct val="0"/>
        </a:spcBef>
        <a:spcAft>
          <a:spcPct val="0"/>
        </a:spcAft>
        <a:defRPr sz="3300">
          <a:solidFill>
            <a:schemeClr val="tx2"/>
          </a:solidFill>
          <a:latin typeface="Arial" charset="0"/>
        </a:defRPr>
      </a:lvl7pPr>
      <a:lvl8pPr marL="1028700" algn="ctr" rtl="0" fontAlgn="base">
        <a:spcBef>
          <a:spcPct val="0"/>
        </a:spcBef>
        <a:spcAft>
          <a:spcPct val="0"/>
        </a:spcAft>
        <a:defRPr sz="3300">
          <a:solidFill>
            <a:schemeClr val="tx2"/>
          </a:solidFill>
          <a:latin typeface="Arial" charset="0"/>
        </a:defRPr>
      </a:lvl8pPr>
      <a:lvl9pPr marL="1371600" algn="ctr" rtl="0" fontAlgn="base">
        <a:spcBef>
          <a:spcPct val="0"/>
        </a:spcBef>
        <a:spcAft>
          <a:spcPct val="0"/>
        </a:spcAft>
        <a:defRPr sz="3300">
          <a:solidFill>
            <a:schemeClr val="tx2"/>
          </a:solidFill>
          <a:latin typeface="Arial" charset="0"/>
        </a:defRPr>
      </a:lvl9pPr>
    </p:titleStyle>
    <p:bodyStyle>
      <a:lvl1pPr marL="257175" indent="-257175" algn="l" rtl="0" eaLnBrk="0" fontAlgn="base" hangingPunct="0">
        <a:spcBef>
          <a:spcPct val="20000"/>
        </a:spcBef>
        <a:spcAft>
          <a:spcPct val="0"/>
        </a:spcAft>
        <a:buChar char="•"/>
        <a:defRPr sz="2400">
          <a:solidFill>
            <a:schemeClr val="tx1"/>
          </a:solidFill>
          <a:latin typeface="+mn-lt"/>
          <a:ea typeface="+mn-ea"/>
          <a:cs typeface="+mn-cs"/>
        </a:defRPr>
      </a:lvl1pPr>
      <a:lvl2pPr marL="557213" indent="-214313" algn="l" rtl="0" eaLnBrk="0" fontAlgn="base" hangingPunct="0">
        <a:spcBef>
          <a:spcPct val="20000"/>
        </a:spcBef>
        <a:spcAft>
          <a:spcPct val="0"/>
        </a:spcAft>
        <a:buChar char="–"/>
        <a:defRPr sz="2100">
          <a:solidFill>
            <a:schemeClr val="tx1"/>
          </a:solidFill>
          <a:latin typeface="+mn-lt"/>
        </a:defRPr>
      </a:lvl2pPr>
      <a:lvl3pPr marL="857250" indent="-171450" algn="l" rtl="0" eaLnBrk="0" fontAlgn="base" hangingPunct="0">
        <a:spcBef>
          <a:spcPct val="20000"/>
        </a:spcBef>
        <a:spcAft>
          <a:spcPct val="0"/>
        </a:spcAft>
        <a:buChar char="•"/>
        <a:defRPr sz="1800">
          <a:solidFill>
            <a:schemeClr val="tx1"/>
          </a:solidFill>
          <a:latin typeface="+mn-lt"/>
        </a:defRPr>
      </a:lvl3pPr>
      <a:lvl4pPr marL="1200150" indent="-171450" algn="l" rtl="0" eaLnBrk="0" fontAlgn="base" hangingPunct="0">
        <a:spcBef>
          <a:spcPct val="20000"/>
        </a:spcBef>
        <a:spcAft>
          <a:spcPct val="0"/>
        </a:spcAft>
        <a:buChar char="–"/>
        <a:defRPr sz="1500">
          <a:solidFill>
            <a:schemeClr val="tx1"/>
          </a:solidFill>
          <a:latin typeface="+mn-lt"/>
        </a:defRPr>
      </a:lvl4pPr>
      <a:lvl5pPr marL="1543050" indent="-171450" algn="l" rtl="0" eaLnBrk="0" fontAlgn="base" hangingPunct="0">
        <a:spcBef>
          <a:spcPct val="20000"/>
        </a:spcBef>
        <a:spcAft>
          <a:spcPct val="0"/>
        </a:spcAft>
        <a:buChar char="»"/>
        <a:defRPr sz="1500">
          <a:solidFill>
            <a:schemeClr val="tx1"/>
          </a:solidFill>
          <a:latin typeface="+mn-lt"/>
        </a:defRPr>
      </a:lvl5pPr>
      <a:lvl6pPr marL="1885950" indent="-171450" algn="l" rtl="0" fontAlgn="base">
        <a:spcBef>
          <a:spcPct val="20000"/>
        </a:spcBef>
        <a:spcAft>
          <a:spcPct val="0"/>
        </a:spcAft>
        <a:buChar char="»"/>
        <a:defRPr sz="1500">
          <a:solidFill>
            <a:schemeClr val="tx1"/>
          </a:solidFill>
          <a:latin typeface="+mn-lt"/>
        </a:defRPr>
      </a:lvl6pPr>
      <a:lvl7pPr marL="2228850" indent="-171450" algn="l" rtl="0" fontAlgn="base">
        <a:spcBef>
          <a:spcPct val="20000"/>
        </a:spcBef>
        <a:spcAft>
          <a:spcPct val="0"/>
        </a:spcAft>
        <a:buChar char="»"/>
        <a:defRPr sz="1500">
          <a:solidFill>
            <a:schemeClr val="tx1"/>
          </a:solidFill>
          <a:latin typeface="+mn-lt"/>
        </a:defRPr>
      </a:lvl7pPr>
      <a:lvl8pPr marL="2571750" indent="-171450" algn="l" rtl="0" fontAlgn="base">
        <a:spcBef>
          <a:spcPct val="20000"/>
        </a:spcBef>
        <a:spcAft>
          <a:spcPct val="0"/>
        </a:spcAft>
        <a:buChar char="»"/>
        <a:defRPr sz="1500">
          <a:solidFill>
            <a:schemeClr val="tx1"/>
          </a:solidFill>
          <a:latin typeface="+mn-lt"/>
        </a:defRPr>
      </a:lvl8pPr>
      <a:lvl9pPr marL="2914650" indent="-171450" algn="l" rtl="0" fontAlgn="base">
        <a:spcBef>
          <a:spcPct val="20000"/>
        </a:spcBef>
        <a:spcAft>
          <a:spcPct val="0"/>
        </a:spcAft>
        <a:buChar char="»"/>
        <a:defRPr sz="15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pPr>
              <a:defRPr/>
            </a:pPr>
            <a:fld id="{966524F7-D5F3-3049-8950-A078D50B1B5C}" type="slidenum">
              <a:rPr lang="en-US"/>
              <a:pPr>
                <a:defRPr/>
              </a:pPr>
              <a:t>‹#›</a:t>
            </a:fld>
            <a:endParaRPr lang="en-US"/>
          </a:p>
        </p:txBody>
      </p:sp>
    </p:spTree>
    <p:extLst>
      <p:ext uri="{BB962C8B-B14F-4D97-AF65-F5344CB8AC3E}">
        <p14:creationId xmlns:p14="http://schemas.microsoft.com/office/powerpoint/2010/main" val="1001737071"/>
      </p:ext>
    </p:extLst>
  </p:cSld>
  <p:clrMap bg1="lt1" tx1="dk1" bg2="lt2" tx2="dk2" accent1="accent1" accent2="accent2" accent3="accent3" accent4="accent4" accent5="accent5" accent6="accent6" hlink="hlink" folHlink="folHlink"/>
  <p:sldLayoutIdLst>
    <p:sldLayoutId id="2147483926" r:id="rId1"/>
    <p:sldLayoutId id="2147483927" r:id="rId2"/>
    <p:sldLayoutId id="2147483928" r:id="rId3"/>
    <p:sldLayoutId id="2147483929" r:id="rId4"/>
    <p:sldLayoutId id="2147483930" r:id="rId5"/>
    <p:sldLayoutId id="2147483931" r:id="rId6"/>
    <p:sldLayoutId id="2147483932" r:id="rId7"/>
    <p:sldLayoutId id="2147483933" r:id="rId8"/>
    <p:sldLayoutId id="2147483934" r:id="rId9"/>
    <p:sldLayoutId id="2147483935" r:id="rId10"/>
    <p:sldLayoutId id="2147483936" r:id="rId11"/>
  </p:sldLayoutIdLst>
  <p:txStyles>
    <p:titleStyle>
      <a:lvl1pPr algn="ctr" rtl="0" eaLnBrk="0" fontAlgn="base" hangingPunct="0">
        <a:spcBef>
          <a:spcPct val="0"/>
        </a:spcBef>
        <a:spcAft>
          <a:spcPct val="0"/>
        </a:spcAft>
        <a:defRPr sz="4400">
          <a:solidFill>
            <a:schemeClr val="tx2"/>
          </a:solidFill>
          <a:latin typeface="+mj-lt"/>
          <a:ea typeface="ＭＳ Ｐゴシック" pitchFamily="-109" charset="-128"/>
          <a:cs typeface="ＭＳ Ｐゴシック" pitchFamily="-109" charset="-128"/>
        </a:defRPr>
      </a:lvl1pPr>
      <a:lvl2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2pPr>
      <a:lvl3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3pPr>
      <a:lvl4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4pPr>
      <a:lvl5pPr algn="ctr" rtl="0" eaLnBrk="0" fontAlgn="base" hangingPunct="0">
        <a:spcBef>
          <a:spcPct val="0"/>
        </a:spcBef>
        <a:spcAft>
          <a:spcPct val="0"/>
        </a:spcAft>
        <a:defRPr sz="4400">
          <a:solidFill>
            <a:schemeClr val="tx2"/>
          </a:solidFill>
          <a:latin typeface="Arial" pitchFamily="-109" charset="0"/>
          <a:ea typeface="ＭＳ Ｐゴシック" pitchFamily="-109" charset="-128"/>
          <a:cs typeface="ＭＳ Ｐゴシック" pitchFamily="-109" charset="-128"/>
        </a:defRPr>
      </a:lvl5pPr>
      <a:lvl6pPr marL="457200" algn="ctr" rtl="0" eaLnBrk="0" fontAlgn="base" hangingPunct="0">
        <a:spcBef>
          <a:spcPct val="0"/>
        </a:spcBef>
        <a:spcAft>
          <a:spcPct val="0"/>
        </a:spcAft>
        <a:defRPr sz="4400">
          <a:solidFill>
            <a:schemeClr val="tx2"/>
          </a:solidFill>
          <a:latin typeface="Arial" pitchFamily="-109" charset="0"/>
        </a:defRPr>
      </a:lvl6pPr>
      <a:lvl7pPr marL="914400" algn="ctr" rtl="0" eaLnBrk="0" fontAlgn="base" hangingPunct="0">
        <a:spcBef>
          <a:spcPct val="0"/>
        </a:spcBef>
        <a:spcAft>
          <a:spcPct val="0"/>
        </a:spcAft>
        <a:defRPr sz="4400">
          <a:solidFill>
            <a:schemeClr val="tx2"/>
          </a:solidFill>
          <a:latin typeface="Arial" pitchFamily="-109" charset="0"/>
        </a:defRPr>
      </a:lvl7pPr>
      <a:lvl8pPr marL="1371600" algn="ctr" rtl="0" eaLnBrk="0" fontAlgn="base" hangingPunct="0">
        <a:spcBef>
          <a:spcPct val="0"/>
        </a:spcBef>
        <a:spcAft>
          <a:spcPct val="0"/>
        </a:spcAft>
        <a:defRPr sz="4400">
          <a:solidFill>
            <a:schemeClr val="tx2"/>
          </a:solidFill>
          <a:latin typeface="Arial" pitchFamily="-109" charset="0"/>
        </a:defRPr>
      </a:lvl8pPr>
      <a:lvl9pPr marL="1828800" algn="ctr" rtl="0" eaLnBrk="0" fontAlgn="base" hangingPunct="0">
        <a:spcBef>
          <a:spcPct val="0"/>
        </a:spcBef>
        <a:spcAft>
          <a:spcPct val="0"/>
        </a:spcAft>
        <a:defRPr sz="4400">
          <a:solidFill>
            <a:schemeClr val="tx2"/>
          </a:solidFill>
          <a:latin typeface="Arial" pitchFamily="-109"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pitchFamily="-109" charset="-128"/>
          <a:cs typeface="ＭＳ Ｐゴシック" pitchFamily="-109"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pitchFamily="-109"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pitchFamily="-109"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pitchFamily="-109"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28288C"/>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B7466D0B-240C-BE47-8CBD-D7EDA453048D}"/>
              </a:ext>
            </a:extLst>
          </p:cNvPr>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11BE9948-2F81-E24C-9F1B-57CD6837FD05}"/>
              </a:ext>
            </a:extLst>
          </p:cNvPr>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9DD58EB5-995B-F94F-AB93-50454CDA1133}"/>
              </a:ext>
            </a:extLst>
          </p:cNvPr>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400">
                <a:latin typeface="Arial" charset="0"/>
                <a:ea typeface="ＭＳ Ｐゴシック" charset="0"/>
              </a:defRPr>
            </a:lvl1pPr>
          </a:lstStyle>
          <a:p>
            <a:pPr>
              <a:defRPr/>
            </a:pPr>
            <a:endParaRPr lang="en-US"/>
          </a:p>
        </p:txBody>
      </p:sp>
      <p:sp>
        <p:nvSpPr>
          <p:cNvPr id="1029" name="Rectangle 5">
            <a:extLst>
              <a:ext uri="{FF2B5EF4-FFF2-40B4-BE49-F238E27FC236}">
                <a16:creationId xmlns:a16="http://schemas.microsoft.com/office/drawing/2014/main" id="{81AA5489-C03F-634B-B702-8A6C414F8DC3}"/>
              </a:ext>
            </a:extLst>
          </p:cNvPr>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latin typeface="Arial" charset="0"/>
                <a:ea typeface="ＭＳ Ｐゴシック" charset="0"/>
              </a:defRPr>
            </a:lvl1pPr>
          </a:lstStyle>
          <a:p>
            <a:pPr>
              <a:defRPr/>
            </a:pPr>
            <a:endParaRPr lang="en-US"/>
          </a:p>
        </p:txBody>
      </p:sp>
      <p:sp>
        <p:nvSpPr>
          <p:cNvPr id="1030" name="Rectangle 6">
            <a:extLst>
              <a:ext uri="{FF2B5EF4-FFF2-40B4-BE49-F238E27FC236}">
                <a16:creationId xmlns:a16="http://schemas.microsoft.com/office/drawing/2014/main" id="{0940923F-C587-7347-B89A-534775A4161C}"/>
              </a:ext>
            </a:extLst>
          </p:cNvPr>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400" smtClean="0"/>
            </a:lvl1pPr>
          </a:lstStyle>
          <a:p>
            <a:pPr>
              <a:defRPr/>
            </a:pPr>
            <a:fld id="{C320A547-7BC2-BA44-A2F3-92DA359E4B82}" type="slidenum">
              <a:rPr lang="en-US" altLang="en-US"/>
              <a:pPr>
                <a:defRPr/>
              </a:pPr>
              <a:t>‹#›</a:t>
            </a:fld>
            <a:endParaRPr lang="en-US" altLang="en-US"/>
          </a:p>
        </p:txBody>
      </p:sp>
    </p:spTree>
    <p:extLst>
      <p:ext uri="{BB962C8B-B14F-4D97-AF65-F5344CB8AC3E}">
        <p14:creationId xmlns:p14="http://schemas.microsoft.com/office/powerpoint/2010/main" val="3404523531"/>
      </p:ext>
    </p:extLst>
  </p:cSld>
  <p:clrMap bg1="lt1" tx1="dk1" bg2="lt2" tx2="dk2" accent1="accent1" accent2="accent2" accent3="accent3" accent4="accent4" accent5="accent5" accent6="accent6" hlink="hlink" folHlink="folHlink"/>
  <p:sldLayoutIdLst>
    <p:sldLayoutId id="2147483938" r:id="rId1"/>
    <p:sldLayoutId id="2147483939" r:id="rId2"/>
    <p:sldLayoutId id="2147483940" r:id="rId3"/>
    <p:sldLayoutId id="2147483941" r:id="rId4"/>
    <p:sldLayoutId id="2147483942" r:id="rId5"/>
    <p:sldLayoutId id="2147483943" r:id="rId6"/>
    <p:sldLayoutId id="2147483944" r:id="rId7"/>
    <p:sldLayoutId id="2147483945" r:id="rId8"/>
    <p:sldLayoutId id="2147483946" r:id="rId9"/>
    <p:sldLayoutId id="2147483947" r:id="rId10"/>
    <p:sldLayoutId id="2147483948" r:id="rId11"/>
    <p:sldLayoutId id="2147483949" r:id="rId12"/>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2pPr>
      <a:lvl3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3pPr>
      <a:lvl4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4pPr>
      <a:lvl5pPr algn="ctr" rtl="0" eaLnBrk="0" fontAlgn="base" hangingPunct="0">
        <a:spcBef>
          <a:spcPct val="0"/>
        </a:spcBef>
        <a:spcAft>
          <a:spcPct val="0"/>
        </a:spcAft>
        <a:defRPr sz="4400">
          <a:solidFill>
            <a:schemeClr val="tx2"/>
          </a:solidFill>
          <a:latin typeface="Arial" charset="0"/>
          <a:ea typeface="ＭＳ Ｐゴシック" charset="-128"/>
          <a:cs typeface="ＭＳ Ｐゴシック" charset="-128"/>
        </a:defRPr>
      </a:lvl5pPr>
      <a:lvl6pPr marL="457200" algn="ctr" rtl="0" fontAlgn="base">
        <a:spcBef>
          <a:spcPct val="0"/>
        </a:spcBef>
        <a:spcAft>
          <a:spcPct val="0"/>
        </a:spcAft>
        <a:defRPr sz="4400">
          <a:solidFill>
            <a:schemeClr val="tx2"/>
          </a:solidFill>
          <a:latin typeface="Arial" charset="0"/>
          <a:ea typeface="ＭＳ Ｐゴシック" charset="-128"/>
          <a:cs typeface="ＭＳ Ｐゴシック" charset="-128"/>
        </a:defRPr>
      </a:lvl6pPr>
      <a:lvl7pPr marL="914400" algn="ctr" rtl="0" fontAlgn="base">
        <a:spcBef>
          <a:spcPct val="0"/>
        </a:spcBef>
        <a:spcAft>
          <a:spcPct val="0"/>
        </a:spcAft>
        <a:defRPr sz="4400">
          <a:solidFill>
            <a:schemeClr val="tx2"/>
          </a:solidFill>
          <a:latin typeface="Arial" charset="0"/>
          <a:ea typeface="ＭＳ Ｐゴシック" charset="-128"/>
          <a:cs typeface="ＭＳ Ｐゴシック" charset="-128"/>
        </a:defRPr>
      </a:lvl7pPr>
      <a:lvl8pPr marL="1371600" algn="ctr" rtl="0" fontAlgn="base">
        <a:spcBef>
          <a:spcPct val="0"/>
        </a:spcBef>
        <a:spcAft>
          <a:spcPct val="0"/>
        </a:spcAft>
        <a:defRPr sz="4400">
          <a:solidFill>
            <a:schemeClr val="tx2"/>
          </a:solidFill>
          <a:latin typeface="Arial" charset="0"/>
          <a:ea typeface="ＭＳ Ｐゴシック" charset="-128"/>
          <a:cs typeface="ＭＳ Ｐゴシック" charset="-128"/>
        </a:defRPr>
      </a:lvl8pPr>
      <a:lvl9pPr marL="1828800" algn="ctr" rtl="0" fontAlgn="base">
        <a:spcBef>
          <a:spcPct val="0"/>
        </a:spcBef>
        <a:spcAft>
          <a:spcPct val="0"/>
        </a:spcAft>
        <a:defRPr sz="4400">
          <a:solidFill>
            <a:schemeClr val="tx2"/>
          </a:solidFill>
          <a:latin typeface="Arial" charset="0"/>
          <a:ea typeface="ＭＳ Ｐゴシック" charset="-128"/>
          <a:cs typeface="ＭＳ Ｐゴシック" charset="-128"/>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6FBEEFFC-869E-564E-9B02-BA912751E9F7}"/>
              </a:ext>
            </a:extLst>
          </p:cNvPr>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50179" name="Rectangle 3">
            <a:extLst>
              <a:ext uri="{FF2B5EF4-FFF2-40B4-BE49-F238E27FC236}">
                <a16:creationId xmlns:a16="http://schemas.microsoft.com/office/drawing/2014/main" id="{7C0F3FC9-9928-824E-BC45-6E0C560E514F}"/>
              </a:ext>
            </a:extLst>
          </p:cNvPr>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FC806601-7D0E-5049-A0D2-99BFEB280196}"/>
              </a:ext>
            </a:extLst>
          </p:cNvPr>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solidFill>
                  <a:srgbClr val="FFFFFF"/>
                </a:solidFill>
                <a:latin typeface="Arial" charset="0"/>
                <a:ea typeface="ＭＳ Ｐゴシック" charset="0"/>
                <a:cs typeface="ＭＳ Ｐゴシック" charset="0"/>
              </a:defRPr>
            </a:lvl1pPr>
          </a:lstStyle>
          <a:p>
            <a:pPr>
              <a:defRPr/>
            </a:pPr>
            <a:endParaRPr lang="en-US"/>
          </a:p>
        </p:txBody>
      </p:sp>
      <p:sp>
        <p:nvSpPr>
          <p:cNvPr id="1029" name="Rectangle 5">
            <a:extLst>
              <a:ext uri="{FF2B5EF4-FFF2-40B4-BE49-F238E27FC236}">
                <a16:creationId xmlns:a16="http://schemas.microsoft.com/office/drawing/2014/main" id="{BCF4ABD8-AA54-AD49-BDC7-6E3ACB0C8146}"/>
              </a:ext>
            </a:extLst>
          </p:cNvPr>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solidFill>
                  <a:srgbClr val="FFFFFF"/>
                </a:solidFill>
                <a:latin typeface="Arial" charset="0"/>
                <a:ea typeface="ＭＳ Ｐゴシック" charset="0"/>
                <a:cs typeface="ＭＳ Ｐゴシック" charset="0"/>
              </a:defRPr>
            </a:lvl1pPr>
          </a:lstStyle>
          <a:p>
            <a:pPr>
              <a:defRPr/>
            </a:pPr>
            <a:endParaRPr lang="en-US"/>
          </a:p>
        </p:txBody>
      </p:sp>
      <p:sp>
        <p:nvSpPr>
          <p:cNvPr id="1030" name="Rectangle 6">
            <a:extLst>
              <a:ext uri="{FF2B5EF4-FFF2-40B4-BE49-F238E27FC236}">
                <a16:creationId xmlns:a16="http://schemas.microsoft.com/office/drawing/2014/main" id="{B9CD0AC1-0390-CA48-B078-330712529995}"/>
              </a:ext>
            </a:extLst>
          </p:cNvPr>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rgbClr val="FFFFFF"/>
                </a:solidFill>
              </a:defRPr>
            </a:lvl1pPr>
          </a:lstStyle>
          <a:p>
            <a:pPr>
              <a:defRPr/>
            </a:pPr>
            <a:fld id="{B870E231-BC68-834B-A1DA-1ABF3E89883E}" type="slidenum">
              <a:rPr lang="en-US" altLang="en-US"/>
              <a:pPr>
                <a:defRPr/>
              </a:pPr>
              <a:t>‹#›</a:t>
            </a:fld>
            <a:endParaRPr lang="en-US" altLang="en-US"/>
          </a:p>
        </p:txBody>
      </p:sp>
    </p:spTree>
    <p:extLst>
      <p:ext uri="{BB962C8B-B14F-4D97-AF65-F5344CB8AC3E}">
        <p14:creationId xmlns:p14="http://schemas.microsoft.com/office/powerpoint/2010/main" val="968129463"/>
      </p:ext>
    </p:extLst>
  </p:cSld>
  <p:clrMap bg1="lt1" tx1="dk1" bg2="lt2" tx2="dk2" accent1="accent1" accent2="accent2" accent3="accent3" accent4="accent4" accent5="accent5" accent6="accent6" hlink="hlink" folHlink="folHlink"/>
  <p:sldLayoutIdLst>
    <p:sldLayoutId id="2147483951" r:id="rId1"/>
    <p:sldLayoutId id="2147483952" r:id="rId2"/>
    <p:sldLayoutId id="2147483953" r:id="rId3"/>
    <p:sldLayoutId id="2147483954" r:id="rId4"/>
    <p:sldLayoutId id="2147483955" r:id="rId5"/>
    <p:sldLayoutId id="2147483956" r:id="rId6"/>
    <p:sldLayoutId id="2147483957" r:id="rId7"/>
    <p:sldLayoutId id="2147483958" r:id="rId8"/>
    <p:sldLayoutId id="2147483959" r:id="rId9"/>
    <p:sldLayoutId id="2147483960" r:id="rId10"/>
    <p:sldLayoutId id="2147483961" r:id="rId11"/>
  </p:sldLayoutIdLst>
  <p:txStyles>
    <p:titleStyle>
      <a:lvl1pPr algn="ctr" rtl="0" eaLnBrk="0" fontAlgn="base" hangingPunct="0">
        <a:spcBef>
          <a:spcPct val="0"/>
        </a:spcBef>
        <a:spcAft>
          <a:spcPct val="0"/>
        </a:spcAft>
        <a:defRPr sz="4400">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400">
          <a:solidFill>
            <a:schemeClr val="tx2"/>
          </a:solidFill>
          <a:latin typeface="Arial" pitchFamily="-108" charset="0"/>
          <a:ea typeface="ＭＳ Ｐゴシック" charset="-128"/>
          <a:cs typeface="ＭＳ Ｐゴシック" charset="-128"/>
        </a:defRPr>
      </a:lvl2pPr>
      <a:lvl3pPr algn="ctr" rtl="0" eaLnBrk="0" fontAlgn="base" hangingPunct="0">
        <a:spcBef>
          <a:spcPct val="0"/>
        </a:spcBef>
        <a:spcAft>
          <a:spcPct val="0"/>
        </a:spcAft>
        <a:defRPr sz="4400">
          <a:solidFill>
            <a:schemeClr val="tx2"/>
          </a:solidFill>
          <a:latin typeface="Arial" pitchFamily="-108" charset="0"/>
          <a:ea typeface="ＭＳ Ｐゴシック" charset="-128"/>
          <a:cs typeface="ＭＳ Ｐゴシック" charset="-128"/>
        </a:defRPr>
      </a:lvl3pPr>
      <a:lvl4pPr algn="ctr" rtl="0" eaLnBrk="0" fontAlgn="base" hangingPunct="0">
        <a:spcBef>
          <a:spcPct val="0"/>
        </a:spcBef>
        <a:spcAft>
          <a:spcPct val="0"/>
        </a:spcAft>
        <a:defRPr sz="4400">
          <a:solidFill>
            <a:schemeClr val="tx2"/>
          </a:solidFill>
          <a:latin typeface="Arial" pitchFamily="-108" charset="0"/>
          <a:ea typeface="ＭＳ Ｐゴシック" charset="-128"/>
          <a:cs typeface="ＭＳ Ｐゴシック" charset="-128"/>
        </a:defRPr>
      </a:lvl4pPr>
      <a:lvl5pPr algn="ctr" rtl="0" eaLnBrk="0" fontAlgn="base" hangingPunct="0">
        <a:spcBef>
          <a:spcPct val="0"/>
        </a:spcBef>
        <a:spcAft>
          <a:spcPct val="0"/>
        </a:spcAft>
        <a:defRPr sz="4400">
          <a:solidFill>
            <a:schemeClr val="tx2"/>
          </a:solidFill>
          <a:latin typeface="Arial" pitchFamily="-108" charset="0"/>
          <a:ea typeface="ＭＳ Ｐゴシック" charset="-128"/>
          <a:cs typeface="ＭＳ Ｐゴシック" charset="-128"/>
        </a:defRPr>
      </a:lvl5pPr>
      <a:lvl6pPr marL="457200" algn="ctr" rtl="0" eaLnBrk="0" fontAlgn="base" hangingPunct="0">
        <a:spcBef>
          <a:spcPct val="0"/>
        </a:spcBef>
        <a:spcAft>
          <a:spcPct val="0"/>
        </a:spcAft>
        <a:defRPr sz="4400">
          <a:solidFill>
            <a:schemeClr val="tx2"/>
          </a:solidFill>
          <a:latin typeface="Arial" pitchFamily="-108" charset="0"/>
        </a:defRPr>
      </a:lvl6pPr>
      <a:lvl7pPr marL="914400" algn="ctr" rtl="0" eaLnBrk="0" fontAlgn="base" hangingPunct="0">
        <a:spcBef>
          <a:spcPct val="0"/>
        </a:spcBef>
        <a:spcAft>
          <a:spcPct val="0"/>
        </a:spcAft>
        <a:defRPr sz="4400">
          <a:solidFill>
            <a:schemeClr val="tx2"/>
          </a:solidFill>
          <a:latin typeface="Arial" pitchFamily="-108" charset="0"/>
        </a:defRPr>
      </a:lvl7pPr>
      <a:lvl8pPr marL="1371600" algn="ctr" rtl="0" eaLnBrk="0" fontAlgn="base" hangingPunct="0">
        <a:spcBef>
          <a:spcPct val="0"/>
        </a:spcBef>
        <a:spcAft>
          <a:spcPct val="0"/>
        </a:spcAft>
        <a:defRPr sz="4400">
          <a:solidFill>
            <a:schemeClr val="tx2"/>
          </a:solidFill>
          <a:latin typeface="Arial" pitchFamily="-108" charset="0"/>
        </a:defRPr>
      </a:lvl8pPr>
      <a:lvl9pPr marL="1828800" algn="ctr" rtl="0" eaLnBrk="0" fontAlgn="base" hangingPunct="0">
        <a:spcBef>
          <a:spcPct val="0"/>
        </a:spcBef>
        <a:spcAft>
          <a:spcPct val="0"/>
        </a:spcAft>
        <a:defRPr sz="4400">
          <a:solidFill>
            <a:schemeClr val="tx2"/>
          </a:solidFill>
          <a:latin typeface="Arial" pitchFamily="-10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pitchFamily="-108" charset="-128"/>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pitchFamily="-108" charset="-128"/>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pitchFamily="-108" charset="-128"/>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pitchFamily="-108" charset="-128"/>
        </a:defRPr>
      </a:lvl5pPr>
      <a:lvl6pPr marL="2514600" indent="-228600" algn="l" rtl="0" eaLnBrk="0" fontAlgn="base" hangingPunct="0">
        <a:spcBef>
          <a:spcPct val="20000"/>
        </a:spcBef>
        <a:spcAft>
          <a:spcPct val="0"/>
        </a:spcAft>
        <a:buChar char="»"/>
        <a:defRPr sz="2000">
          <a:solidFill>
            <a:schemeClr val="tx1"/>
          </a:solidFill>
          <a:latin typeface="+mn-lt"/>
          <a:ea typeface="ＭＳ Ｐゴシック" pitchFamily="-108" charset="-128"/>
        </a:defRPr>
      </a:lvl6pPr>
      <a:lvl7pPr marL="2971800" indent="-228600" algn="l" rtl="0" eaLnBrk="0" fontAlgn="base" hangingPunct="0">
        <a:spcBef>
          <a:spcPct val="20000"/>
        </a:spcBef>
        <a:spcAft>
          <a:spcPct val="0"/>
        </a:spcAft>
        <a:buChar char="»"/>
        <a:defRPr sz="2000">
          <a:solidFill>
            <a:schemeClr val="tx1"/>
          </a:solidFill>
          <a:latin typeface="+mn-lt"/>
          <a:ea typeface="ＭＳ Ｐゴシック" pitchFamily="-108" charset="-128"/>
        </a:defRPr>
      </a:lvl7pPr>
      <a:lvl8pPr marL="3429000" indent="-228600" algn="l" rtl="0" eaLnBrk="0" fontAlgn="base" hangingPunct="0">
        <a:spcBef>
          <a:spcPct val="20000"/>
        </a:spcBef>
        <a:spcAft>
          <a:spcPct val="0"/>
        </a:spcAft>
        <a:buChar char="»"/>
        <a:defRPr sz="2000">
          <a:solidFill>
            <a:schemeClr val="tx1"/>
          </a:solidFill>
          <a:latin typeface="+mn-lt"/>
          <a:ea typeface="ＭＳ Ｐゴシック" pitchFamily="-108" charset="-128"/>
        </a:defRPr>
      </a:lvl8pPr>
      <a:lvl9pPr marL="3886200" indent="-228600" algn="l" rtl="0" eaLnBrk="0" fontAlgn="base" hangingPunct="0">
        <a:spcBef>
          <a:spcPct val="20000"/>
        </a:spcBef>
        <a:spcAft>
          <a:spcPct val="0"/>
        </a:spcAft>
        <a:buChar char="»"/>
        <a:defRPr sz="2000">
          <a:solidFill>
            <a:schemeClr val="tx1"/>
          </a:solidFill>
          <a:latin typeface="+mn-lt"/>
          <a:ea typeface="ＭＳ Ｐゴシック" pitchFamily="-108"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lennartnacke.com/why-research-gaps-are-bullsh1t/"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6.xml"/><Relationship Id="rId1" Type="http://schemas.openxmlformats.org/officeDocument/2006/relationships/slideLayout" Target="../slideLayouts/slideLayout6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34.xml"/><Relationship Id="rId4" Type="http://schemas.openxmlformats.org/officeDocument/2006/relationships/image" Target="../media/image2.jpg"/></Relationships>
</file>

<file path=ppt/slides/_rels/slide5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35.xml"/><Relationship Id="rId4" Type="http://schemas.openxmlformats.org/officeDocument/2006/relationships/image" Target="../media/image10.jpe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5.xml"/></Relationships>
</file>

<file path=ppt/slides/_rels/slide5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2.xml"/><Relationship Id="rId1" Type="http://schemas.openxmlformats.org/officeDocument/2006/relationships/slideLayout" Target="../slideLayouts/slideLayout73.xml"/><Relationship Id="rId4" Type="http://schemas.openxmlformats.org/officeDocument/2006/relationships/hyperlink" Target="https://bit.ly/BarriersToWriting"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6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3.xml"/><Relationship Id="rId1" Type="http://schemas.openxmlformats.org/officeDocument/2006/relationships/slideLayout" Target="../slideLayouts/slideLayout13.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hyperlink" Target="https://lennartnacke.com/why-research-gaps-are-bullsh1t/"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a:extLst>
            <a:ext uri="{FF2B5EF4-FFF2-40B4-BE49-F238E27FC236}">
              <a16:creationId xmlns:a16="http://schemas.microsoft.com/office/drawing/2014/main" id="{B8910FE0-2311-16DA-299A-CE911F62AF73}"/>
            </a:ext>
          </a:extLst>
        </p:cNvPr>
        <p:cNvGrpSpPr/>
        <p:nvPr/>
      </p:nvGrpSpPr>
      <p:grpSpPr>
        <a:xfrm>
          <a:off x="0" y="0"/>
          <a:ext cx="0" cy="0"/>
          <a:chOff x="0" y="0"/>
          <a:chExt cx="0" cy="0"/>
        </a:xfrm>
      </p:grpSpPr>
      <p:sp>
        <p:nvSpPr>
          <p:cNvPr id="3076" name="Rectangle 4">
            <a:extLst>
              <a:ext uri="{FF2B5EF4-FFF2-40B4-BE49-F238E27FC236}">
                <a16:creationId xmlns:a16="http://schemas.microsoft.com/office/drawing/2014/main" id="{1B8216CB-71C4-C2F5-B995-942CE3E1A360}"/>
              </a:ext>
            </a:extLst>
          </p:cNvPr>
          <p:cNvSpPr>
            <a:spLocks noGrp="1" noChangeArrowheads="1"/>
          </p:cNvSpPr>
          <p:nvPr>
            <p:ph type="ctrTitle" idx="4294967295"/>
          </p:nvPr>
        </p:nvSpPr>
        <p:spPr>
          <a:xfrm>
            <a:off x="0" y="152400"/>
            <a:ext cx="9144000" cy="1600200"/>
          </a:xfrm>
        </p:spPr>
        <p:txBody>
          <a:bodyPr/>
          <a:lstStyle/>
          <a:p>
            <a:r>
              <a:rPr lang="en-GB" b="1" dirty="0">
                <a:solidFill>
                  <a:srgbClr val="FFFF00"/>
                </a:solidFill>
              </a:rPr>
              <a:t>Putting Pen to Paper</a:t>
            </a:r>
            <a:endParaRPr lang="en-GB" b="1" dirty="0">
              <a:highlight>
                <a:srgbClr val="FFFF00"/>
              </a:highlight>
            </a:endParaRPr>
          </a:p>
        </p:txBody>
      </p:sp>
      <p:sp>
        <p:nvSpPr>
          <p:cNvPr id="15363" name="Rectangle 5">
            <a:extLst>
              <a:ext uri="{FF2B5EF4-FFF2-40B4-BE49-F238E27FC236}">
                <a16:creationId xmlns:a16="http://schemas.microsoft.com/office/drawing/2014/main" id="{6DA54F51-54AC-5A8A-627C-3F63DB2C5A7D}"/>
              </a:ext>
            </a:extLst>
          </p:cNvPr>
          <p:cNvSpPr>
            <a:spLocks noGrp="1" noChangeArrowheads="1"/>
          </p:cNvSpPr>
          <p:nvPr>
            <p:ph type="subTitle" idx="4294967295"/>
          </p:nvPr>
        </p:nvSpPr>
        <p:spPr>
          <a:xfrm>
            <a:off x="381000" y="1752600"/>
            <a:ext cx="8458200" cy="3810000"/>
          </a:xfrm>
        </p:spPr>
        <p:txBody>
          <a:bodyPr/>
          <a:lstStyle/>
          <a:p>
            <a:pPr marL="0" indent="0" algn="ctr">
              <a:buFontTx/>
              <a:buNone/>
              <a:defRPr/>
            </a:pPr>
            <a:r>
              <a:rPr lang="en-US" sz="2800" b="1" dirty="0">
                <a:effectLst>
                  <a:outerShdw blurRad="50800" dist="38100" dir="2700000" algn="tl" rotWithShape="0">
                    <a:prstClr val="black">
                      <a:alpha val="40000"/>
                    </a:prstClr>
                  </a:outerShdw>
                </a:effectLst>
                <a:latin typeface="Helvetica" charset="0"/>
                <a:ea typeface="ＭＳ Ｐゴシック" charset="0"/>
                <a:cs typeface="Helvetica" charset="0"/>
              </a:rPr>
              <a:t>Peter Bower</a:t>
            </a:r>
          </a:p>
          <a:p>
            <a:pPr marL="0" indent="0" algn="ctr">
              <a:buFontTx/>
              <a:buNone/>
              <a:defRPr/>
            </a:pPr>
            <a:endParaRPr lang="en-US" sz="1600" dirty="0">
              <a:effectLst>
                <a:outerShdw blurRad="50800" dist="38100" dir="2700000" algn="tl" rotWithShape="0">
                  <a:prstClr val="black">
                    <a:alpha val="40000"/>
                  </a:prstClr>
                </a:outerShdw>
              </a:effectLst>
              <a:latin typeface="Helvetica" charset="0"/>
              <a:ea typeface="ＭＳ Ｐゴシック" charset="0"/>
              <a:cs typeface="Helvetica" charset="0"/>
            </a:endParaRPr>
          </a:p>
          <a:p>
            <a:pPr marL="0" indent="0" algn="ctr">
              <a:lnSpc>
                <a:spcPct val="90000"/>
              </a:lnSpc>
              <a:buFontTx/>
              <a:buNone/>
              <a:defRPr/>
            </a:pPr>
            <a:r>
              <a:rPr lang="en-US" sz="1600" i="1" dirty="0">
                <a:effectLst>
                  <a:outerShdw blurRad="50800" dist="38100" dir="2700000" algn="tl" rotWithShape="0">
                    <a:prstClr val="black">
                      <a:alpha val="40000"/>
                    </a:prstClr>
                  </a:outerShdw>
                </a:effectLst>
                <a:latin typeface="Helvetica" charset="0"/>
                <a:ea typeface="ＭＳ Ｐゴシック" charset="0"/>
                <a:cs typeface="Helvetica" charset="0"/>
              </a:rPr>
              <a:t>NIHR School for Primary Care Research, University of Manchester</a:t>
            </a:r>
          </a:p>
          <a:p>
            <a:pPr marL="0" indent="0" algn="ctr">
              <a:lnSpc>
                <a:spcPct val="90000"/>
              </a:lnSpc>
              <a:buFontTx/>
              <a:buNone/>
              <a:defRPr/>
            </a:pPr>
            <a:endParaRPr lang="en-US" sz="1600" b="1" dirty="0">
              <a:effectLst>
                <a:outerShdw blurRad="50800" dist="38100" dir="2700000" algn="tl" rotWithShape="0">
                  <a:prstClr val="black">
                    <a:alpha val="40000"/>
                  </a:prstClr>
                </a:outerShdw>
              </a:effectLst>
              <a:latin typeface="Helvetica" charset="0"/>
              <a:ea typeface="ＭＳ Ｐゴシック" charset="0"/>
              <a:cs typeface="Helvetica" charset="0"/>
            </a:endParaRPr>
          </a:p>
          <a:p>
            <a:pPr marL="0" indent="0" algn="ctr">
              <a:buFontTx/>
              <a:buNone/>
              <a:defRPr/>
            </a:pPr>
            <a:endParaRPr lang="en-US" sz="1600" b="1" dirty="0">
              <a:effectLst>
                <a:outerShdw blurRad="50800" dist="38100" dir="2700000" algn="tl" rotWithShape="0">
                  <a:prstClr val="black">
                    <a:alpha val="40000"/>
                  </a:prstClr>
                </a:outerShdw>
              </a:effectLst>
              <a:latin typeface="Helvetica" charset="0"/>
              <a:ea typeface="ＭＳ Ｐゴシック" charset="0"/>
              <a:cs typeface="Helvetica" charset="0"/>
            </a:endParaRPr>
          </a:p>
          <a:p>
            <a:pPr marL="0" indent="0" algn="ctr">
              <a:buFontTx/>
              <a:buNone/>
              <a:defRPr/>
            </a:pPr>
            <a:r>
              <a:rPr lang="en-US" sz="2800" b="1" dirty="0">
                <a:effectLst>
                  <a:outerShdw blurRad="50800" dist="38100" dir="2700000" algn="tl" rotWithShape="0">
                    <a:prstClr val="black">
                      <a:alpha val="40000"/>
                    </a:prstClr>
                  </a:outerShdw>
                </a:effectLst>
                <a:latin typeface="Helvetica" charset="0"/>
                <a:ea typeface="ＭＳ Ｐゴシック" charset="0"/>
                <a:cs typeface="Helvetica" charset="0"/>
              </a:rPr>
              <a:t>Sabine van der Veer</a:t>
            </a:r>
          </a:p>
          <a:p>
            <a:pPr marL="0" indent="0" algn="ctr">
              <a:buFontTx/>
              <a:buNone/>
              <a:defRPr/>
            </a:pPr>
            <a:endParaRPr lang="en-US" sz="1600" dirty="0">
              <a:effectLst>
                <a:outerShdw blurRad="50800" dist="38100" dir="2700000" algn="tl" rotWithShape="0">
                  <a:prstClr val="black">
                    <a:alpha val="40000"/>
                  </a:prstClr>
                </a:outerShdw>
              </a:effectLst>
              <a:latin typeface="Helvetica" charset="0"/>
              <a:ea typeface="ＭＳ Ｐゴシック" charset="0"/>
              <a:cs typeface="Helvetica" charset="0"/>
            </a:endParaRPr>
          </a:p>
          <a:p>
            <a:pPr marL="0" indent="0" algn="ctr">
              <a:lnSpc>
                <a:spcPct val="90000"/>
              </a:lnSpc>
              <a:buFontTx/>
              <a:buNone/>
              <a:defRPr/>
            </a:pPr>
            <a:r>
              <a:rPr lang="en-US" sz="1600" i="1" dirty="0">
                <a:effectLst>
                  <a:outerShdw blurRad="50800" dist="38100" dir="2700000" algn="tl" rotWithShape="0">
                    <a:prstClr val="black">
                      <a:alpha val="40000"/>
                    </a:prstClr>
                  </a:outerShdw>
                </a:effectLst>
                <a:latin typeface="Helvetica" charset="0"/>
                <a:ea typeface="ＭＳ Ｐゴシック" charset="0"/>
                <a:cs typeface="Helvetica" charset="0"/>
              </a:rPr>
              <a:t>Division of Informatics, Imaging and Data Sciences</a:t>
            </a:r>
            <a:endParaRPr lang="en-US" sz="2800" b="1" dirty="0">
              <a:effectLst>
                <a:outerShdw blurRad="50800" dist="38100" dir="2700000" algn="tl" rotWithShape="0">
                  <a:prstClr val="black">
                    <a:alpha val="40000"/>
                  </a:prstClr>
                </a:outerShdw>
              </a:effectLst>
              <a:latin typeface="Helvetica" charset="0"/>
              <a:ea typeface="ＭＳ Ｐゴシック" charset="0"/>
              <a:cs typeface="Helvetica" charset="0"/>
            </a:endParaRPr>
          </a:p>
          <a:p>
            <a:pPr marL="0" indent="0" algn="ctr">
              <a:buFontTx/>
              <a:buNone/>
              <a:defRPr/>
            </a:pPr>
            <a:endParaRPr lang="en-US" sz="2800" b="1" dirty="0">
              <a:effectLst>
                <a:outerShdw blurRad="50800" dist="38100" dir="2700000" algn="tl" rotWithShape="0">
                  <a:prstClr val="black">
                    <a:alpha val="40000"/>
                  </a:prstClr>
                </a:outerShdw>
              </a:effectLst>
              <a:latin typeface="Helvetica" charset="0"/>
              <a:ea typeface="ＭＳ Ｐゴシック" charset="0"/>
              <a:cs typeface="Helvetica" charset="0"/>
            </a:endParaRPr>
          </a:p>
          <a:p>
            <a:pPr marL="0" indent="0" algn="ctr">
              <a:buFontTx/>
              <a:buNone/>
              <a:defRPr/>
            </a:pPr>
            <a:r>
              <a:rPr lang="en-US" sz="2800" b="1" dirty="0">
                <a:effectLst>
                  <a:outerShdw blurRad="50800" dist="38100" dir="2700000" algn="tl" rotWithShape="0">
                    <a:prstClr val="black">
                      <a:alpha val="40000"/>
                    </a:prstClr>
                  </a:outerShdw>
                </a:effectLst>
                <a:latin typeface="Helvetica" charset="0"/>
                <a:ea typeface="ＭＳ Ｐゴシック" charset="0"/>
                <a:cs typeface="Helvetica" charset="0"/>
              </a:rPr>
              <a:t>David Schultz</a:t>
            </a:r>
          </a:p>
          <a:p>
            <a:pPr marL="0" indent="0" algn="ctr">
              <a:buFontTx/>
              <a:buNone/>
              <a:defRPr/>
            </a:pPr>
            <a:endParaRPr lang="en-US" sz="1600" dirty="0">
              <a:effectLst>
                <a:outerShdw blurRad="50800" dist="38100" dir="2700000" algn="tl" rotWithShape="0">
                  <a:prstClr val="black">
                    <a:alpha val="40000"/>
                  </a:prstClr>
                </a:outerShdw>
              </a:effectLst>
              <a:latin typeface="Helvetica" charset="0"/>
              <a:ea typeface="ＭＳ Ｐゴシック" charset="0"/>
              <a:cs typeface="Helvetica" charset="0"/>
            </a:endParaRPr>
          </a:p>
          <a:p>
            <a:pPr marL="0" indent="0" algn="ctr">
              <a:lnSpc>
                <a:spcPct val="90000"/>
              </a:lnSpc>
              <a:buFontTx/>
              <a:buNone/>
              <a:defRPr/>
            </a:pPr>
            <a:r>
              <a:rPr lang="en-US" sz="1600" i="1" dirty="0">
                <a:effectLst>
                  <a:outerShdw blurRad="50800" dist="38100" dir="2700000" algn="tl" rotWithShape="0">
                    <a:prstClr val="black">
                      <a:alpha val="40000"/>
                    </a:prstClr>
                  </a:outerShdw>
                </a:effectLst>
                <a:latin typeface="Helvetica" charset="0"/>
                <a:ea typeface="ＭＳ Ｐゴシック" charset="0"/>
                <a:cs typeface="Helvetica" charset="0"/>
              </a:rPr>
              <a:t>Centre for Atmospheric Science, Dept of Earth and Environmental Sciences, and </a:t>
            </a:r>
          </a:p>
          <a:p>
            <a:pPr marL="0" indent="0" algn="ctr">
              <a:lnSpc>
                <a:spcPct val="90000"/>
              </a:lnSpc>
              <a:buFontTx/>
              <a:buNone/>
              <a:defRPr/>
            </a:pPr>
            <a:r>
              <a:rPr lang="en-US" sz="1600" i="1" dirty="0">
                <a:effectLst>
                  <a:outerShdw blurRad="50800" dist="38100" dir="2700000" algn="tl" rotWithShape="0">
                    <a:prstClr val="black">
                      <a:alpha val="40000"/>
                    </a:prstClr>
                  </a:outerShdw>
                </a:effectLst>
                <a:latin typeface="Helvetica" charset="0"/>
                <a:ea typeface="ＭＳ Ｐゴシック" charset="0"/>
                <a:cs typeface="Helvetica" charset="0"/>
              </a:rPr>
              <a:t>Centre for Crisis Studies and Mitigation</a:t>
            </a:r>
            <a:endParaRPr lang="en-US" sz="1600" i="1" dirty="0">
              <a:latin typeface="Helvetica" charset="0"/>
              <a:ea typeface="ＭＳ Ｐゴシック" charset="0"/>
              <a:cs typeface="Helvetica" charset="0"/>
            </a:endParaRPr>
          </a:p>
          <a:p>
            <a:pPr marL="0" indent="0" algn="ctr">
              <a:buFontTx/>
              <a:buNone/>
              <a:defRPr/>
            </a:pPr>
            <a:endParaRPr lang="en-US" sz="1600" dirty="0">
              <a:latin typeface="Helvetica" charset="0"/>
              <a:ea typeface="ＭＳ Ｐゴシック" charset="0"/>
              <a:cs typeface="Helvetica" charset="0"/>
            </a:endParaRPr>
          </a:p>
          <a:p>
            <a:pPr marL="0" indent="0" algn="ctr">
              <a:buFontTx/>
              <a:buNone/>
              <a:defRPr/>
            </a:pPr>
            <a:endParaRPr lang="en-US" sz="1600" dirty="0">
              <a:latin typeface="Helvetica" charset="0"/>
              <a:ea typeface="ＭＳ Ｐゴシック" charset="0"/>
              <a:cs typeface="Helvetica" charset="0"/>
            </a:endParaRPr>
          </a:p>
        </p:txBody>
      </p:sp>
    </p:spTree>
    <p:extLst>
      <p:ext uri="{BB962C8B-B14F-4D97-AF65-F5344CB8AC3E}">
        <p14:creationId xmlns:p14="http://schemas.microsoft.com/office/powerpoint/2010/main" val="33310114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a:extLst>
            <a:ext uri="{FF2B5EF4-FFF2-40B4-BE49-F238E27FC236}">
              <a16:creationId xmlns:a16="http://schemas.microsoft.com/office/drawing/2014/main" id="{E6135BD2-81B1-FBB5-D9CF-17E2F4244E7A}"/>
            </a:ext>
          </a:extLst>
        </p:cNvPr>
        <p:cNvGrpSpPr/>
        <p:nvPr/>
      </p:nvGrpSpPr>
      <p:grpSpPr>
        <a:xfrm>
          <a:off x="0" y="0"/>
          <a:ext cx="0" cy="0"/>
          <a:chOff x="0" y="0"/>
          <a:chExt cx="0" cy="0"/>
        </a:xfrm>
      </p:grpSpPr>
      <p:sp>
        <p:nvSpPr>
          <p:cNvPr id="39938" name="Rectangle 2">
            <a:extLst>
              <a:ext uri="{FF2B5EF4-FFF2-40B4-BE49-F238E27FC236}">
                <a16:creationId xmlns:a16="http://schemas.microsoft.com/office/drawing/2014/main" id="{91F61E87-B59B-2059-8C92-DB3C89E0E53C}"/>
              </a:ext>
            </a:extLst>
          </p:cNvPr>
          <p:cNvSpPr>
            <a:spLocks noGrp="1" noChangeArrowheads="1"/>
          </p:cNvSpPr>
          <p:nvPr>
            <p:ph type="title"/>
          </p:nvPr>
        </p:nvSpPr>
        <p:spPr>
          <a:xfrm>
            <a:off x="461962" y="1104900"/>
            <a:ext cx="8686800" cy="4648200"/>
          </a:xfrm>
        </p:spPr>
        <p:txBody>
          <a:bodyPr/>
          <a:lstStyle/>
          <a:p>
            <a:pPr marL="9525" indent="-9525" algn="l"/>
            <a:r>
              <a:rPr lang="en-US" altLang="en-US" sz="3600" dirty="0">
                <a:solidFill>
                  <a:srgbClr val="FFFF00"/>
                </a:solidFill>
                <a:ea typeface="ＭＳ Ｐゴシック" panose="020B0600070205080204" pitchFamily="34" charset="-128"/>
              </a:rPr>
              <a:t>Instead of asking "What hasn't been studied?”, start with asking yourself:</a:t>
            </a:r>
            <a:br>
              <a:rPr lang="en-US" altLang="en-US" sz="3200" dirty="0">
                <a:solidFill>
                  <a:srgbClr val="FFFF00"/>
                </a:solidFill>
                <a:ea typeface="ＭＳ Ｐゴシック" panose="020B0600070205080204" pitchFamily="34" charset="-128"/>
              </a:rPr>
            </a:br>
            <a:br>
              <a:rPr lang="en-US" altLang="en-US" sz="3200" dirty="0">
                <a:solidFill>
                  <a:srgbClr val="FFFF00"/>
                </a:solidFill>
                <a:ea typeface="ＭＳ Ｐゴシック" panose="020B0600070205080204" pitchFamily="34" charset="-128"/>
              </a:rPr>
            </a:br>
            <a:r>
              <a:rPr lang="en-US" altLang="en-US" sz="2800" dirty="0">
                <a:solidFill>
                  <a:schemeClr val="tx1"/>
                </a:solidFill>
                <a:ea typeface="ＭＳ Ｐゴシック" panose="020B0600070205080204" pitchFamily="34" charset="-128"/>
              </a:rPr>
              <a:t>What are pressing clinical or public health problems, and how can my research help address these? </a:t>
            </a:r>
            <a:br>
              <a:rPr lang="en-US" altLang="en-US" sz="2800" dirty="0">
                <a:solidFill>
                  <a:schemeClr val="tx1"/>
                </a:solidFill>
                <a:ea typeface="ＭＳ Ｐゴシック" panose="020B0600070205080204" pitchFamily="34" charset="-128"/>
              </a:rPr>
            </a:br>
            <a:br>
              <a:rPr lang="en-US" altLang="en-US" sz="2800" dirty="0">
                <a:solidFill>
                  <a:schemeClr val="tx1"/>
                </a:solidFill>
                <a:ea typeface="ＭＳ Ｐゴシック" panose="020B0600070205080204" pitchFamily="34" charset="-128"/>
              </a:rPr>
            </a:br>
            <a:r>
              <a:rPr lang="en-US" altLang="en-US" sz="2800" dirty="0">
                <a:solidFill>
                  <a:schemeClr val="tx1"/>
                </a:solidFill>
                <a:ea typeface="ＭＳ Ｐゴシック" panose="020B0600070205080204" pitchFamily="34" charset="-128"/>
              </a:rPr>
              <a:t>What are the existing inconsistencies, tensions, or contradictions in the current understanding of these problems? </a:t>
            </a:r>
            <a:br>
              <a:rPr lang="en-US" altLang="en-US" sz="2800" dirty="0">
                <a:solidFill>
                  <a:schemeClr val="tx1"/>
                </a:solidFill>
                <a:ea typeface="ＭＳ Ｐゴシック" panose="020B0600070205080204" pitchFamily="34" charset="-128"/>
              </a:rPr>
            </a:br>
            <a:br>
              <a:rPr lang="en-US" altLang="en-US" sz="2800" dirty="0">
                <a:solidFill>
                  <a:schemeClr val="tx1"/>
                </a:solidFill>
                <a:ea typeface="ＭＳ Ｐゴシック" panose="020B0600070205080204" pitchFamily="34" charset="-128"/>
              </a:rPr>
            </a:br>
            <a:r>
              <a:rPr lang="en-US" altLang="en-US" sz="2800" dirty="0">
                <a:solidFill>
                  <a:schemeClr val="tx1"/>
                </a:solidFill>
                <a:ea typeface="ＭＳ Ｐゴシック" panose="020B0600070205080204" pitchFamily="34" charset="-128"/>
              </a:rPr>
              <a:t>What are the limitations of current approaches and solutions, and why do these limitations matter?</a:t>
            </a:r>
            <a:br>
              <a:rPr lang="en-US" altLang="en-US" sz="2800" dirty="0">
                <a:solidFill>
                  <a:schemeClr val="tx1"/>
                </a:solidFill>
                <a:ea typeface="ＭＳ Ｐゴシック" panose="020B0600070205080204" pitchFamily="34" charset="-128"/>
              </a:rPr>
            </a:br>
            <a:br>
              <a:rPr lang="en-US" altLang="en-US" sz="2800" dirty="0">
                <a:solidFill>
                  <a:schemeClr val="tx1"/>
                </a:solidFill>
                <a:ea typeface="ＭＳ Ｐゴシック" panose="020B0600070205080204" pitchFamily="34" charset="-128"/>
              </a:rPr>
            </a:br>
            <a:endParaRPr lang="en-US" altLang="en-US" sz="3600" dirty="0">
              <a:solidFill>
                <a:srgbClr val="FFFF00"/>
              </a:solidFill>
              <a:ea typeface="ＭＳ Ｐゴシック" panose="020B0600070205080204" pitchFamily="34" charset="-128"/>
            </a:endParaRPr>
          </a:p>
        </p:txBody>
      </p:sp>
      <p:sp>
        <p:nvSpPr>
          <p:cNvPr id="2" name="TextBox 1">
            <a:extLst>
              <a:ext uri="{FF2B5EF4-FFF2-40B4-BE49-F238E27FC236}">
                <a16:creationId xmlns:a16="http://schemas.microsoft.com/office/drawing/2014/main" id="{A5587577-73EF-97DD-173E-2305BD39FD39}"/>
              </a:ext>
            </a:extLst>
          </p:cNvPr>
          <p:cNvSpPr txBox="1"/>
          <p:nvPr/>
        </p:nvSpPr>
        <p:spPr>
          <a:xfrm>
            <a:off x="990600" y="6181725"/>
            <a:ext cx="7874271" cy="400110"/>
          </a:xfrm>
          <a:prstGeom prst="rect">
            <a:avLst/>
          </a:prstGeom>
          <a:noFill/>
        </p:spPr>
        <p:txBody>
          <a:bodyPr wrap="none" rtlCol="0">
            <a:spAutoFit/>
          </a:bodyPr>
          <a:lstStyle/>
          <a:p>
            <a:r>
              <a:rPr lang="en-GB" sz="2000" u="sng" dirty="0">
                <a:solidFill>
                  <a:srgbClr val="0000FF"/>
                </a:solidFill>
                <a:latin typeface="Helvetica Neue" panose="02000503000000020004" pitchFamily="2" charset="0"/>
                <a:ea typeface="Helvetica Neue" panose="02000503000000020004" pitchFamily="2" charset="0"/>
                <a:cs typeface="Helvetica Neue" panose="02000503000000020004" pitchFamily="2" charset="0"/>
                <a:hlinkClick r:id="rId3"/>
              </a:rPr>
              <a:t>Based on: </a:t>
            </a:r>
            <a:r>
              <a:rPr lang="en-GB" sz="2000" u="sng" dirty="0">
                <a:solidFill>
                  <a:srgbClr val="0000FF"/>
                </a:solidFill>
                <a:effectLst/>
                <a:latin typeface="Helvetica Neue" panose="02000503000000020004" pitchFamily="2" charset="0"/>
                <a:ea typeface="Helvetica Neue" panose="02000503000000020004" pitchFamily="2" charset="0"/>
                <a:cs typeface="Helvetica Neue" panose="02000503000000020004" pitchFamily="2" charset="0"/>
                <a:hlinkClick r:id="rId3"/>
              </a:rPr>
              <a:t>https://lennartnacke.com/why-research-gaps-are-bullsh1t</a:t>
            </a:r>
            <a:endParaRPr lang="en-US" sz="2000" dirty="0"/>
          </a:p>
        </p:txBody>
      </p:sp>
    </p:spTree>
    <p:extLst>
      <p:ext uri="{BB962C8B-B14F-4D97-AF65-F5344CB8AC3E}">
        <p14:creationId xmlns:p14="http://schemas.microsoft.com/office/powerpoint/2010/main" val="524321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43"/>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8AE26C-81C0-9142-965D-966976983825}"/>
              </a:ext>
            </a:extLst>
          </p:cNvPr>
          <p:cNvPicPr>
            <a:picLocks noChangeAspect="1"/>
          </p:cNvPicPr>
          <p:nvPr/>
        </p:nvPicPr>
        <p:blipFill>
          <a:blip r:embed="rId3"/>
          <a:stretch>
            <a:fillRect/>
          </a:stretch>
        </p:blipFill>
        <p:spPr>
          <a:xfrm>
            <a:off x="0" y="1882549"/>
            <a:ext cx="9144000" cy="4373035"/>
          </a:xfrm>
          <a:prstGeom prst="rect">
            <a:avLst/>
          </a:prstGeom>
        </p:spPr>
      </p:pic>
      <p:sp>
        <p:nvSpPr>
          <p:cNvPr id="4" name="TextBox 3">
            <a:extLst>
              <a:ext uri="{FF2B5EF4-FFF2-40B4-BE49-F238E27FC236}">
                <a16:creationId xmlns:a16="http://schemas.microsoft.com/office/drawing/2014/main" id="{6B70BE07-83C4-9C40-9AD6-AB32CD1CA11F}"/>
              </a:ext>
            </a:extLst>
          </p:cNvPr>
          <p:cNvSpPr txBox="1"/>
          <p:nvPr/>
        </p:nvSpPr>
        <p:spPr>
          <a:xfrm>
            <a:off x="76201" y="6276201"/>
            <a:ext cx="7555489" cy="276999"/>
          </a:xfrm>
          <a:prstGeom prst="rect">
            <a:avLst/>
          </a:prstGeom>
          <a:noFill/>
        </p:spPr>
        <p:txBody>
          <a:bodyPr wrap="square" rtlCol="0">
            <a:spAutoFit/>
          </a:bodyPr>
          <a:lstStyle/>
          <a:p>
            <a:pPr eaLnBrk="1" hangingPunct="1">
              <a:spcBef>
                <a:spcPct val="30000"/>
              </a:spcBef>
              <a:defRPr/>
            </a:pPr>
            <a:r>
              <a:rPr lang="en-US" sz="1200" dirty="0">
                <a:solidFill>
                  <a:prstClr val="white"/>
                </a:solidFill>
                <a:latin typeface="Arial" charset="0"/>
                <a:ea typeface="ＭＳ Ｐゴシック" charset="0"/>
              </a:rPr>
              <a:t>Bowater and Yeoman (2013): </a:t>
            </a:r>
            <a:r>
              <a:rPr lang="en-US" sz="1200" i="1" dirty="0">
                <a:solidFill>
                  <a:prstClr val="white"/>
                </a:solidFill>
                <a:latin typeface="Arial" charset="0"/>
                <a:ea typeface="ＭＳ Ｐゴシック" charset="0"/>
              </a:rPr>
              <a:t>Science Communication: A Practical Guide for Scientists. </a:t>
            </a:r>
            <a:endParaRPr lang="en-US" sz="1200" dirty="0">
              <a:solidFill>
                <a:prstClr val="white"/>
              </a:solidFill>
              <a:latin typeface="Arial" charset="0"/>
              <a:ea typeface="ＭＳ Ｐゴシック" charset="0"/>
            </a:endParaRPr>
          </a:p>
        </p:txBody>
      </p:sp>
      <p:sp>
        <p:nvSpPr>
          <p:cNvPr id="5" name="TextBox 4">
            <a:extLst>
              <a:ext uri="{FF2B5EF4-FFF2-40B4-BE49-F238E27FC236}">
                <a16:creationId xmlns:a16="http://schemas.microsoft.com/office/drawing/2014/main" id="{2758FBC0-C7D7-A899-4EBE-70FD77E71693}"/>
              </a:ext>
            </a:extLst>
          </p:cNvPr>
          <p:cNvSpPr txBox="1"/>
          <p:nvPr/>
        </p:nvSpPr>
        <p:spPr>
          <a:xfrm>
            <a:off x="169682" y="304800"/>
            <a:ext cx="8804635" cy="1200329"/>
          </a:xfrm>
          <a:prstGeom prst="rect">
            <a:avLst/>
          </a:prstGeom>
          <a:noFill/>
        </p:spPr>
        <p:txBody>
          <a:bodyPr wrap="square">
            <a:spAutoFit/>
          </a:bodyPr>
          <a:lstStyle/>
          <a:p>
            <a:pPr>
              <a:defRPr/>
            </a:pPr>
            <a:r>
              <a:rPr lang="en-US" sz="3600" dirty="0">
                <a:solidFill>
                  <a:srgbClr val="FFFF00"/>
                </a:solidFill>
                <a:latin typeface="Arial" charset="0"/>
                <a:ea typeface="ＭＳ Ｐゴシック" charset="0"/>
              </a:rPr>
              <a:t>The Message Box as a tool to construct your proposal</a:t>
            </a:r>
          </a:p>
        </p:txBody>
      </p:sp>
    </p:spTree>
    <p:extLst>
      <p:ext uri="{BB962C8B-B14F-4D97-AF65-F5344CB8AC3E}">
        <p14:creationId xmlns:p14="http://schemas.microsoft.com/office/powerpoint/2010/main" val="1083183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9B0235-56BA-8B46-82D3-8CA124C44D71}"/>
              </a:ext>
            </a:extLst>
          </p:cNvPr>
          <p:cNvSpPr txBox="1"/>
          <p:nvPr/>
        </p:nvSpPr>
        <p:spPr>
          <a:xfrm>
            <a:off x="533400" y="685800"/>
            <a:ext cx="8001000" cy="4956293"/>
          </a:xfrm>
          <a:prstGeom prst="rect">
            <a:avLst/>
          </a:prstGeom>
          <a:noFill/>
        </p:spPr>
        <p:txBody>
          <a:bodyPr wrap="square" rtlCol="0">
            <a:spAutoFit/>
          </a:bodyPr>
          <a:lstStyle/>
          <a:p>
            <a:pPr>
              <a:spcBef>
                <a:spcPts val="600"/>
              </a:spcBef>
              <a:spcAft>
                <a:spcPts val="600"/>
              </a:spcAft>
              <a:defRPr/>
            </a:pPr>
            <a:r>
              <a:rPr lang="en-US" sz="3200" dirty="0">
                <a:solidFill>
                  <a:prstClr val="white"/>
                </a:solidFill>
                <a:latin typeface="Arial" charset="0"/>
                <a:ea typeface="ＭＳ Ｐゴシック" charset="0"/>
              </a:rPr>
              <a:t>The message box can help you:</a:t>
            </a:r>
          </a:p>
          <a:p>
            <a:pPr marL="342900" indent="-342900">
              <a:lnSpc>
                <a:spcPct val="150000"/>
              </a:lnSpc>
              <a:spcBef>
                <a:spcPts val="600"/>
              </a:spcBef>
              <a:spcAft>
                <a:spcPts val="600"/>
              </a:spcAft>
              <a:buFont typeface="Arial" panose="020B0604020202020204" pitchFamily="34" charset="0"/>
              <a:buChar char="•"/>
              <a:defRPr/>
            </a:pPr>
            <a:r>
              <a:rPr lang="en-US" sz="3200" dirty="0">
                <a:solidFill>
                  <a:prstClr val="white"/>
                </a:solidFill>
                <a:latin typeface="Arial" charset="0"/>
                <a:ea typeface="ＭＳ Ｐゴシック" charset="0"/>
              </a:rPr>
              <a:t>Craft the rationale for your proposal</a:t>
            </a:r>
          </a:p>
          <a:p>
            <a:pPr marL="342900" indent="-342900">
              <a:lnSpc>
                <a:spcPct val="150000"/>
              </a:lnSpc>
              <a:spcBef>
                <a:spcPts val="600"/>
              </a:spcBef>
              <a:spcAft>
                <a:spcPts val="600"/>
              </a:spcAft>
              <a:buFont typeface="Arial" panose="020B0604020202020204" pitchFamily="34" charset="0"/>
              <a:buChar char="•"/>
              <a:defRPr/>
            </a:pPr>
            <a:r>
              <a:rPr lang="en-US" sz="3200" dirty="0">
                <a:solidFill>
                  <a:prstClr val="white"/>
                </a:solidFill>
                <a:latin typeface="Arial" charset="0"/>
                <a:ea typeface="ＭＳ Ｐゴシック" charset="0"/>
              </a:rPr>
              <a:t>Polish your critical literature review</a:t>
            </a:r>
          </a:p>
          <a:p>
            <a:pPr marL="342900" indent="-342900">
              <a:lnSpc>
                <a:spcPct val="150000"/>
              </a:lnSpc>
              <a:spcBef>
                <a:spcPts val="600"/>
              </a:spcBef>
              <a:spcAft>
                <a:spcPts val="600"/>
              </a:spcAft>
              <a:buFont typeface="Arial" panose="020B0604020202020204" pitchFamily="34" charset="0"/>
              <a:buChar char="•"/>
              <a:defRPr/>
            </a:pPr>
            <a:r>
              <a:rPr lang="en-US" sz="3200" dirty="0">
                <a:solidFill>
                  <a:prstClr val="white"/>
                </a:solidFill>
                <a:latin typeface="Arial" charset="0"/>
                <a:ea typeface="ＭＳ Ｐゴシック" charset="0"/>
              </a:rPr>
              <a:t>Explain to nonscientists what you do</a:t>
            </a:r>
          </a:p>
          <a:p>
            <a:pPr marL="342900" indent="-342900">
              <a:lnSpc>
                <a:spcPct val="150000"/>
              </a:lnSpc>
              <a:spcBef>
                <a:spcPts val="600"/>
              </a:spcBef>
              <a:spcAft>
                <a:spcPts val="600"/>
              </a:spcAft>
              <a:buFont typeface="Arial" panose="020B0604020202020204" pitchFamily="34" charset="0"/>
              <a:buChar char="•"/>
              <a:defRPr/>
            </a:pPr>
            <a:r>
              <a:rPr lang="en-US" sz="3200" dirty="0">
                <a:solidFill>
                  <a:prstClr val="white"/>
                </a:solidFill>
                <a:latin typeface="Arial" charset="0"/>
                <a:ea typeface="ＭＳ Ｐゴシック" charset="0"/>
              </a:rPr>
              <a:t>Prepare for interviews</a:t>
            </a:r>
          </a:p>
          <a:p>
            <a:pPr marL="342900" indent="-342900">
              <a:lnSpc>
                <a:spcPct val="150000"/>
              </a:lnSpc>
              <a:spcBef>
                <a:spcPts val="600"/>
              </a:spcBef>
              <a:spcAft>
                <a:spcPts val="600"/>
              </a:spcAft>
              <a:buFont typeface="Arial" panose="020B0604020202020204" pitchFamily="34" charset="0"/>
              <a:buChar char="•"/>
              <a:defRPr/>
            </a:pPr>
            <a:r>
              <a:rPr lang="en-US" sz="3200" dirty="0">
                <a:solidFill>
                  <a:prstClr val="white"/>
                </a:solidFill>
                <a:latin typeface="Arial" charset="0"/>
                <a:ea typeface="ＭＳ Ｐゴシック" charset="0"/>
              </a:rPr>
              <a:t>Refine your elevator speech</a:t>
            </a:r>
          </a:p>
        </p:txBody>
      </p:sp>
    </p:spTree>
    <p:extLst>
      <p:ext uri="{BB962C8B-B14F-4D97-AF65-F5344CB8AC3E}">
        <p14:creationId xmlns:p14="http://schemas.microsoft.com/office/powerpoint/2010/main" val="22090262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9B0235-56BA-8B46-82D3-8CA124C44D71}"/>
              </a:ext>
            </a:extLst>
          </p:cNvPr>
          <p:cNvSpPr txBox="1"/>
          <p:nvPr/>
        </p:nvSpPr>
        <p:spPr>
          <a:xfrm>
            <a:off x="228600" y="305068"/>
            <a:ext cx="8686800" cy="6247864"/>
          </a:xfrm>
          <a:prstGeom prst="rect">
            <a:avLst/>
          </a:prstGeom>
          <a:noFill/>
        </p:spPr>
        <p:txBody>
          <a:bodyPr wrap="square" rtlCol="0">
            <a:spAutoFit/>
          </a:bodyPr>
          <a:lstStyle/>
          <a:p>
            <a:pPr>
              <a:defRPr/>
            </a:pPr>
            <a:r>
              <a:rPr lang="en-US" sz="3200" dirty="0">
                <a:solidFill>
                  <a:srgbClr val="FFFF00"/>
                </a:solidFill>
                <a:latin typeface="Arial" charset="0"/>
                <a:ea typeface="ＭＳ Ｐゴシック" charset="0"/>
              </a:rPr>
              <a:t>Clinical or public health need</a:t>
            </a:r>
          </a:p>
          <a:p>
            <a:pPr>
              <a:defRPr/>
            </a:pPr>
            <a:endParaRPr lang="en-US" dirty="0">
              <a:solidFill>
                <a:srgbClr val="FFFF00"/>
              </a:solidFill>
              <a:latin typeface="Arial" charset="0"/>
              <a:ea typeface="ＭＳ Ｐゴシック" charset="0"/>
            </a:endParaRPr>
          </a:p>
          <a:p>
            <a:pPr>
              <a:defRPr/>
            </a:pPr>
            <a:r>
              <a:rPr lang="en-US" dirty="0">
                <a:solidFill>
                  <a:srgbClr val="FFFF00"/>
                </a:solidFill>
                <a:latin typeface="Arial" charset="0"/>
                <a:ea typeface="ＭＳ Ｐゴシック" charset="0"/>
              </a:rPr>
              <a:t>ISSUE:</a:t>
            </a:r>
            <a:r>
              <a:rPr lang="en-US" dirty="0">
                <a:solidFill>
                  <a:prstClr val="white"/>
                </a:solidFill>
                <a:latin typeface="Arial" charset="0"/>
                <a:ea typeface="ＭＳ Ｐゴシック" charset="0"/>
              </a:rPr>
              <a:t> In broad terms, what is the overarching issue or topic?</a:t>
            </a:r>
          </a:p>
          <a:p>
            <a:pPr>
              <a:defRPr/>
            </a:pPr>
            <a:endParaRPr lang="en-US" dirty="0">
              <a:solidFill>
                <a:prstClr val="white"/>
              </a:solidFill>
              <a:latin typeface="Arial" charset="0"/>
              <a:ea typeface="ＭＳ Ｐゴシック" charset="0"/>
            </a:endParaRPr>
          </a:p>
          <a:p>
            <a:pPr>
              <a:defRPr/>
            </a:pPr>
            <a:r>
              <a:rPr lang="en-US" dirty="0">
                <a:solidFill>
                  <a:srgbClr val="FFFF00"/>
                </a:solidFill>
                <a:latin typeface="Arial" charset="0"/>
                <a:ea typeface="ＭＳ Ｐゴシック" charset="0"/>
              </a:rPr>
              <a:t>PROBLEM:</a:t>
            </a:r>
            <a:r>
              <a:rPr lang="en-US" dirty="0">
                <a:solidFill>
                  <a:prstClr val="white"/>
                </a:solidFill>
                <a:latin typeface="Arial" charset="0"/>
                <a:ea typeface="ＭＳ Ｐゴシック" charset="0"/>
              </a:rPr>
              <a:t> What is the particular problem or piece of the issue I am addressing?</a:t>
            </a:r>
          </a:p>
          <a:p>
            <a:pPr>
              <a:defRPr/>
            </a:pPr>
            <a:endParaRPr lang="en-US" dirty="0">
              <a:solidFill>
                <a:prstClr val="white"/>
              </a:solidFill>
              <a:latin typeface="Arial" charset="0"/>
              <a:ea typeface="ＭＳ Ｐゴシック" charset="0"/>
            </a:endParaRPr>
          </a:p>
          <a:p>
            <a:pPr>
              <a:defRPr/>
            </a:pPr>
            <a:r>
              <a:rPr lang="en-US" dirty="0">
                <a:solidFill>
                  <a:srgbClr val="FFFF00"/>
                </a:solidFill>
                <a:latin typeface="Arial" charset="0"/>
                <a:ea typeface="ＭＳ Ｐゴシック" charset="0"/>
              </a:rPr>
              <a:t>SO WHAT?:</a:t>
            </a:r>
            <a:r>
              <a:rPr lang="en-US" dirty="0">
                <a:solidFill>
                  <a:prstClr val="white"/>
                </a:solidFill>
                <a:latin typeface="Arial" charset="0"/>
                <a:ea typeface="ＭＳ Ｐゴシック" charset="0"/>
              </a:rPr>
              <a:t> Why does this matter to others?</a:t>
            </a:r>
          </a:p>
          <a:p>
            <a:pPr>
              <a:defRPr/>
            </a:pPr>
            <a:endParaRPr lang="en-US" dirty="0">
              <a:solidFill>
                <a:srgbClr val="FFFF00"/>
              </a:solidFill>
              <a:latin typeface="Arial" charset="0"/>
              <a:ea typeface="ＭＳ Ｐゴシック" charset="0"/>
            </a:endParaRPr>
          </a:p>
          <a:p>
            <a:pPr>
              <a:defRPr/>
            </a:pPr>
            <a:r>
              <a:rPr lang="en-US" sz="3200" dirty="0">
                <a:solidFill>
                  <a:srgbClr val="FFFF00"/>
                </a:solidFill>
                <a:latin typeface="Arial" charset="0"/>
                <a:ea typeface="ＭＳ Ｐゴシック" charset="0"/>
              </a:rPr>
              <a:t>Knowledge gap (research question)</a:t>
            </a:r>
          </a:p>
          <a:p>
            <a:pPr>
              <a:defRPr/>
            </a:pPr>
            <a:endParaRPr lang="en-US" dirty="0">
              <a:solidFill>
                <a:srgbClr val="FFFF00"/>
              </a:solidFill>
              <a:latin typeface="Arial" charset="0"/>
              <a:ea typeface="ＭＳ Ｐゴシック" charset="0"/>
            </a:endParaRPr>
          </a:p>
          <a:p>
            <a:pPr>
              <a:defRPr/>
            </a:pPr>
            <a:r>
              <a:rPr lang="en-US" dirty="0">
                <a:solidFill>
                  <a:srgbClr val="FFFF00"/>
                </a:solidFill>
                <a:latin typeface="Arial" charset="0"/>
                <a:ea typeface="ＭＳ Ｐゴシック" charset="0"/>
              </a:rPr>
              <a:t>SOLUTIONS:</a:t>
            </a:r>
            <a:r>
              <a:rPr lang="en-US" dirty="0">
                <a:solidFill>
                  <a:prstClr val="white"/>
                </a:solidFill>
                <a:latin typeface="Arial" charset="0"/>
                <a:ea typeface="ＭＳ Ｐゴシック" charset="0"/>
              </a:rPr>
              <a:t> What is (still un) known about the potential solutions to the problem?</a:t>
            </a:r>
          </a:p>
          <a:p>
            <a:pPr>
              <a:defRPr/>
            </a:pPr>
            <a:endParaRPr lang="en-US" dirty="0">
              <a:solidFill>
                <a:prstClr val="white"/>
              </a:solidFill>
              <a:latin typeface="Arial" charset="0"/>
              <a:ea typeface="ＭＳ Ｐゴシック" charset="0"/>
            </a:endParaRPr>
          </a:p>
          <a:p>
            <a:pPr>
              <a:defRPr/>
            </a:pPr>
            <a:r>
              <a:rPr lang="en-US" dirty="0">
                <a:solidFill>
                  <a:srgbClr val="FFFF00"/>
                </a:solidFill>
                <a:latin typeface="Arial" charset="0"/>
                <a:ea typeface="ＭＳ Ｐゴシック" charset="0"/>
              </a:rPr>
              <a:t>BENEFITS:</a:t>
            </a:r>
            <a:r>
              <a:rPr lang="en-US" dirty="0">
                <a:solidFill>
                  <a:prstClr val="white"/>
                </a:solidFill>
                <a:latin typeface="Arial" charset="0"/>
                <a:ea typeface="ＭＳ Ｐゴシック" charset="0"/>
              </a:rPr>
              <a:t> What is (still un) known about the potential benefits from resolving the problem?</a:t>
            </a:r>
          </a:p>
        </p:txBody>
      </p:sp>
    </p:spTree>
    <p:extLst>
      <p:ext uri="{BB962C8B-B14F-4D97-AF65-F5344CB8AC3E}">
        <p14:creationId xmlns:p14="http://schemas.microsoft.com/office/powerpoint/2010/main" val="20723001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a:extLst>
            <a:ext uri="{FF2B5EF4-FFF2-40B4-BE49-F238E27FC236}">
              <a16:creationId xmlns:a16="http://schemas.microsoft.com/office/drawing/2014/main" id="{B0FE6D5C-76BC-714E-CA51-ABC175A84F7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23A09BC1-BE0E-F454-8429-390517057F24}"/>
              </a:ext>
            </a:extLst>
          </p:cNvPr>
          <p:cNvSpPr/>
          <p:nvPr/>
        </p:nvSpPr>
        <p:spPr>
          <a:xfrm>
            <a:off x="0" y="152400"/>
            <a:ext cx="9111344" cy="1015663"/>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6000" b="0" i="0" u="none" strike="noStrike" kern="1200" cap="none" spc="0" normalizeH="0" baseline="0" noProof="0" dirty="0">
                <a:ln>
                  <a:noFill/>
                </a:ln>
                <a:solidFill>
                  <a:srgbClr val="FFFF00"/>
                </a:solidFill>
                <a:effectLst/>
                <a:uLnTx/>
                <a:uFillTx/>
                <a:latin typeface="Arial" charset="0"/>
                <a:ea typeface="ＭＳ Ｐゴシック" charset="0"/>
                <a:cs typeface="+mn-cs"/>
              </a:rPr>
              <a:t>Example message box</a:t>
            </a:r>
          </a:p>
        </p:txBody>
      </p:sp>
      <p:sp>
        <p:nvSpPr>
          <p:cNvPr id="5" name="Rectangle 4">
            <a:extLst>
              <a:ext uri="{FF2B5EF4-FFF2-40B4-BE49-F238E27FC236}">
                <a16:creationId xmlns:a16="http://schemas.microsoft.com/office/drawing/2014/main" id="{3955E7D7-B72A-0732-688F-25AB0C6925C6}"/>
              </a:ext>
            </a:extLst>
          </p:cNvPr>
          <p:cNvSpPr/>
          <p:nvPr/>
        </p:nvSpPr>
        <p:spPr>
          <a:xfrm>
            <a:off x="326572" y="1295400"/>
            <a:ext cx="8458199" cy="526297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Arial" charset="0"/>
                <a:ea typeface="ＭＳ Ｐゴシック" charset="0"/>
                <a:cs typeface="+mn-cs"/>
              </a:rPr>
              <a:t>Issue</a:t>
            </a:r>
            <a:r>
              <a:rPr kumimoji="0" lang="en-US" b="0" i="0" u="none" strike="noStrike" kern="1200" cap="none" spc="0" normalizeH="0" baseline="0" noProof="0" dirty="0">
                <a:ln>
                  <a:noFill/>
                </a:ln>
                <a:solidFill>
                  <a:prstClr val="white"/>
                </a:solidFill>
                <a:effectLst/>
                <a:uLnTx/>
                <a:uFillTx/>
                <a:latin typeface="Arial" charset="0"/>
                <a:ea typeface="ＭＳ Ｐゴシック" charset="0"/>
                <a:cs typeface="+mn-cs"/>
              </a:rPr>
              <a:t>: x million people live with disease Y which negatively impacts their quality of life</a:t>
            </a:r>
          </a:p>
          <a:p>
            <a:pPr marL="0" marR="0" lvl="0" indent="0" algn="l" defTabSz="914400" rtl="0" eaLnBrk="0" fontAlgn="base" latinLnBrk="0" hangingPunct="0">
              <a:lnSpc>
                <a:spcPct val="100000"/>
              </a:lnSpc>
              <a:spcBef>
                <a:spcPct val="0"/>
              </a:spcBef>
              <a:spcAft>
                <a:spcPct val="0"/>
              </a:spcAft>
              <a:buClrTx/>
              <a:buSzTx/>
              <a:buFontTx/>
              <a:buNone/>
              <a:tabLst/>
              <a:defRPr/>
            </a:pPr>
            <a:endParaRPr lang="en-US" dirty="0">
              <a:solidFill>
                <a:prstClr val="white"/>
              </a:solidFill>
              <a:latin typeface="Arial" charset="0"/>
              <a:ea typeface="ＭＳ Ｐゴシック" charset="0"/>
            </a:endParaRPr>
          </a:p>
          <a:p>
            <a:pPr marL="0" marR="0" lvl="0" indent="0" algn="l" defTabSz="914400" rtl="0" eaLnBrk="0" fontAlgn="base" latinLnBrk="0" hangingPunct="0">
              <a:lnSpc>
                <a:spcPct val="100000"/>
              </a:lnSpc>
              <a:spcBef>
                <a:spcPct val="0"/>
              </a:spcBef>
              <a:spcAft>
                <a:spcPct val="0"/>
              </a:spcAft>
              <a:buClrTx/>
              <a:buSzTx/>
              <a:buFontTx/>
              <a:buNone/>
              <a:tabLst/>
              <a:defRPr/>
            </a:pPr>
            <a:r>
              <a:rPr lang="en-US" b="1" dirty="0">
                <a:solidFill>
                  <a:prstClr val="white"/>
                </a:solidFill>
                <a:latin typeface="Arial" charset="0"/>
                <a:ea typeface="ＭＳ Ｐゴシック" charset="0"/>
              </a:rPr>
              <a:t>Problem</a:t>
            </a:r>
            <a:r>
              <a:rPr lang="en-US" dirty="0">
                <a:solidFill>
                  <a:prstClr val="white"/>
                </a:solidFill>
                <a:latin typeface="Arial" charset="0"/>
                <a:ea typeface="ＭＳ Ｐゴシック" charset="0"/>
              </a:rPr>
              <a:t>: </a:t>
            </a:r>
            <a:r>
              <a:rPr lang="en-US">
                <a:solidFill>
                  <a:prstClr val="white"/>
                </a:solidFill>
                <a:latin typeface="Arial" charset="0"/>
                <a:ea typeface="ＭＳ Ｐゴシック" charset="0"/>
              </a:rPr>
              <a:t>exposure </a:t>
            </a:r>
            <a:r>
              <a:rPr lang="en-US" dirty="0">
                <a:solidFill>
                  <a:prstClr val="white"/>
                </a:solidFill>
                <a:latin typeface="Arial" charset="0"/>
                <a:ea typeface="ＭＳ Ｐゴシック" charset="0"/>
              </a:rPr>
              <a:t>Z causes the disease to progress but assessment is infrequent and currently relies on self-report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b="0" i="0" u="none" strike="noStrike" kern="1200" cap="none" spc="0" normalizeH="0" baseline="0" noProof="0" dirty="0">
              <a:ln>
                <a:noFill/>
              </a:ln>
              <a:solidFill>
                <a:prstClr val="white"/>
              </a:solidFill>
              <a:effectLst/>
              <a:uLnTx/>
              <a:uFillTx/>
              <a:latin typeface="Arial" charset="0"/>
              <a:ea typeface="ＭＳ Ｐゴシック" charset="0"/>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Arial" charset="0"/>
                <a:ea typeface="ＭＳ Ｐゴシック" charset="0"/>
                <a:cs typeface="+mn-cs"/>
              </a:rPr>
              <a:t>So what</a:t>
            </a:r>
            <a:r>
              <a:rPr kumimoji="0" lang="en-US" b="0" i="0" u="none" strike="noStrike" kern="1200" cap="none" spc="0" normalizeH="0" baseline="0" noProof="0" dirty="0">
                <a:ln>
                  <a:noFill/>
                </a:ln>
                <a:solidFill>
                  <a:prstClr val="white"/>
                </a:solidFill>
                <a:effectLst/>
                <a:uLnTx/>
                <a:uFillTx/>
                <a:latin typeface="Arial" charset="0"/>
                <a:ea typeface="ＭＳ Ｐゴシック" charset="0"/>
                <a:cs typeface="+mn-cs"/>
              </a:rPr>
              <a:t>: this means the </a:t>
            </a:r>
            <a:r>
              <a:rPr lang="en-US" dirty="0">
                <a:solidFill>
                  <a:prstClr val="white"/>
                </a:solidFill>
                <a:latin typeface="Arial" charset="0"/>
                <a:ea typeface="ＭＳ Ｐゴシック" charset="0"/>
              </a:rPr>
              <a:t>disease is </a:t>
            </a:r>
            <a:r>
              <a:rPr lang="en-US" dirty="0" err="1">
                <a:solidFill>
                  <a:prstClr val="white"/>
                </a:solidFill>
                <a:latin typeface="Arial" charset="0"/>
                <a:ea typeface="ＭＳ Ｐゴシック" charset="0"/>
              </a:rPr>
              <a:t>suboptimally</a:t>
            </a:r>
            <a:r>
              <a:rPr lang="en-US" dirty="0">
                <a:solidFill>
                  <a:prstClr val="white"/>
                </a:solidFill>
                <a:latin typeface="Arial" charset="0"/>
                <a:ea typeface="ＭＳ Ｐゴシック" charset="0"/>
              </a:rPr>
              <a:t> managed, with many people progressing unnecessarily quickly</a:t>
            </a:r>
          </a:p>
          <a:p>
            <a:pPr marL="0" marR="0" lvl="0" indent="0" algn="l" defTabSz="914400" rtl="0" eaLnBrk="0" fontAlgn="base" latinLnBrk="0" hangingPunct="0">
              <a:lnSpc>
                <a:spcPct val="100000"/>
              </a:lnSpc>
              <a:spcBef>
                <a:spcPct val="0"/>
              </a:spcBef>
              <a:spcAft>
                <a:spcPct val="0"/>
              </a:spcAft>
              <a:buClrTx/>
              <a:buSzTx/>
              <a:buFontTx/>
              <a:buNone/>
              <a:tabLst/>
              <a:defRPr/>
            </a:pPr>
            <a:endParaRPr lang="en-US" dirty="0">
              <a:solidFill>
                <a:prstClr val="white"/>
              </a:solidFill>
              <a:latin typeface="Arial" charset="0"/>
              <a:ea typeface="ＭＳ Ｐゴシック" charset="0"/>
            </a:endParaRPr>
          </a:p>
          <a:p>
            <a:pPr marL="0" marR="0" lvl="0" indent="0" algn="l" defTabSz="914400" rtl="0" eaLnBrk="0" fontAlgn="base" latinLnBrk="0" hangingPunct="0">
              <a:lnSpc>
                <a:spcPct val="100000"/>
              </a:lnSpc>
              <a:spcBef>
                <a:spcPct val="0"/>
              </a:spcBef>
              <a:spcAft>
                <a:spcPct val="0"/>
              </a:spcAft>
              <a:buClrTx/>
              <a:buSzTx/>
              <a:buFontTx/>
              <a:buNone/>
              <a:tabLst/>
              <a:defRPr/>
            </a:pPr>
            <a:r>
              <a:rPr lang="en-US" b="1" dirty="0">
                <a:solidFill>
                  <a:prstClr val="white"/>
                </a:solidFill>
                <a:latin typeface="Arial" charset="0"/>
                <a:ea typeface="ＭＳ Ｐゴシック" charset="0"/>
              </a:rPr>
              <a:t>Solution</a:t>
            </a:r>
            <a:r>
              <a:rPr lang="en-US" dirty="0">
                <a:solidFill>
                  <a:prstClr val="white"/>
                </a:solidFill>
                <a:latin typeface="Arial" charset="0"/>
                <a:ea typeface="ＭＳ Ｐゴシック" charset="0"/>
              </a:rPr>
              <a:t>: research in another disease showed approach B improved assessment but unclear if and how this translates</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b="0" i="0" u="none" strike="noStrike" kern="1200" cap="none" spc="0" normalizeH="0" baseline="0" noProof="0" dirty="0">
              <a:ln>
                <a:noFill/>
              </a:ln>
              <a:solidFill>
                <a:prstClr val="white"/>
              </a:solidFill>
              <a:effectLst/>
              <a:uLnTx/>
              <a:uFillTx/>
              <a:latin typeface="Arial" charset="0"/>
              <a:ea typeface="ＭＳ Ｐゴシック" charset="0"/>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b="1" i="0" u="none" strike="noStrike" kern="1200" cap="none" spc="0" normalizeH="0" baseline="0" noProof="0" dirty="0">
                <a:ln>
                  <a:noFill/>
                </a:ln>
                <a:solidFill>
                  <a:prstClr val="white"/>
                </a:solidFill>
                <a:effectLst/>
                <a:uLnTx/>
                <a:uFillTx/>
                <a:latin typeface="Arial" charset="0"/>
                <a:ea typeface="ＭＳ Ｐゴシック" charset="0"/>
                <a:cs typeface="+mn-cs"/>
              </a:rPr>
              <a:t>Benefits</a:t>
            </a:r>
            <a:r>
              <a:rPr kumimoji="0" lang="en-US" b="0" i="0" u="none" strike="noStrike" kern="1200" cap="none" spc="0" normalizeH="0" baseline="0" noProof="0" dirty="0">
                <a:ln>
                  <a:noFill/>
                </a:ln>
                <a:solidFill>
                  <a:prstClr val="white"/>
                </a:solidFill>
                <a:effectLst/>
                <a:uLnTx/>
                <a:uFillTx/>
                <a:latin typeface="Arial" charset="0"/>
                <a:ea typeface="ＭＳ Ｐゴシック" charset="0"/>
                <a:cs typeface="+mn-cs"/>
              </a:rPr>
              <a:t>: </a:t>
            </a:r>
            <a:r>
              <a:rPr lang="en-US" dirty="0">
                <a:solidFill>
                  <a:prstClr val="white"/>
                </a:solidFill>
                <a:latin typeface="Arial" charset="0"/>
                <a:ea typeface="ＭＳ Ｐゴシック" charset="0"/>
              </a:rPr>
              <a:t>evidence that feedback on </a:t>
            </a:r>
            <a:r>
              <a:rPr lang="en-US">
                <a:solidFill>
                  <a:prstClr val="white"/>
                </a:solidFill>
                <a:latin typeface="Arial" charset="0"/>
                <a:ea typeface="ＭＳ Ｐゴシック" charset="0"/>
              </a:rPr>
              <a:t>exposure</a:t>
            </a:r>
            <a:r>
              <a:rPr lang="en-US" dirty="0">
                <a:solidFill>
                  <a:prstClr val="white"/>
                </a:solidFill>
                <a:latin typeface="Arial" charset="0"/>
                <a:ea typeface="ＭＳ Ｐゴシック" charset="0"/>
              </a:rPr>
              <a:t> Z supports self-management but clinical utility is still unknown</a:t>
            </a:r>
            <a:endParaRPr kumimoji="0" lang="en-US" b="0" i="0" u="none" strike="noStrike" kern="1200" cap="none" spc="0" normalizeH="0" baseline="0" noProof="0" dirty="0">
              <a:ln>
                <a:noFill/>
              </a:ln>
              <a:solidFill>
                <a:prstClr val="white"/>
              </a:solidFill>
              <a:effectLst/>
              <a:uLnTx/>
              <a:uFillTx/>
              <a:latin typeface="Arial" charset="0"/>
              <a:ea typeface="ＭＳ Ｐゴシック" charset="0"/>
              <a:cs typeface="+mn-cs"/>
            </a:endParaRPr>
          </a:p>
        </p:txBody>
      </p:sp>
    </p:spTree>
    <p:extLst>
      <p:ext uri="{BB962C8B-B14F-4D97-AF65-F5344CB8AC3E}">
        <p14:creationId xmlns:p14="http://schemas.microsoft.com/office/powerpoint/2010/main" val="15075080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a:extLst>
            <a:ext uri="{FF2B5EF4-FFF2-40B4-BE49-F238E27FC236}">
              <a16:creationId xmlns:a16="http://schemas.microsoft.com/office/drawing/2014/main" id="{B736DFB1-DFE7-1494-9864-BE1214363FCF}"/>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F7385C-9837-3B20-1538-B49F96C2D05B}"/>
              </a:ext>
            </a:extLst>
          </p:cNvPr>
          <p:cNvSpPr>
            <a:spLocks noGrp="1"/>
          </p:cNvSpPr>
          <p:nvPr>
            <p:ph idx="1"/>
          </p:nvPr>
        </p:nvSpPr>
        <p:spPr>
          <a:xfrm>
            <a:off x="457200" y="1676400"/>
            <a:ext cx="8229600" cy="4525963"/>
          </a:xfrm>
        </p:spPr>
        <p:txBody>
          <a:bodyPr/>
          <a:lstStyle/>
          <a:p>
            <a:pPr marL="0" indent="0" algn="ctr">
              <a:buNone/>
            </a:pPr>
            <a:r>
              <a:rPr lang="en-GB" sz="6000" dirty="0">
                <a:solidFill>
                  <a:srgbClr val="FFFF00"/>
                </a:solidFill>
              </a:rPr>
              <a:t>Now you have a go defining a message box for your project</a:t>
            </a:r>
          </a:p>
        </p:txBody>
      </p:sp>
    </p:spTree>
    <p:extLst>
      <p:ext uri="{BB962C8B-B14F-4D97-AF65-F5344CB8AC3E}">
        <p14:creationId xmlns:p14="http://schemas.microsoft.com/office/powerpoint/2010/main" val="3122055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a:extLst>
            <a:ext uri="{FF2B5EF4-FFF2-40B4-BE49-F238E27FC236}">
              <a16:creationId xmlns:a16="http://schemas.microsoft.com/office/drawing/2014/main" id="{78FA086C-321E-8B0B-6809-C3A6EB149D9B}"/>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057C5FA-B1E0-5345-9B1E-BFBA07FB2E8A}"/>
              </a:ext>
            </a:extLst>
          </p:cNvPr>
          <p:cNvSpPr/>
          <p:nvPr/>
        </p:nvSpPr>
        <p:spPr>
          <a:xfrm>
            <a:off x="42181" y="228600"/>
            <a:ext cx="9111344" cy="923330"/>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5400" b="0" i="0" u="none" strike="noStrike" kern="1200" cap="none" spc="0" normalizeH="0" baseline="0" noProof="0" dirty="0">
                <a:ln>
                  <a:noFill/>
                </a:ln>
                <a:solidFill>
                  <a:srgbClr val="FFFF00"/>
                </a:solidFill>
                <a:effectLst/>
                <a:uLnTx/>
                <a:uFillTx/>
                <a:latin typeface="Arial" charset="0"/>
                <a:ea typeface="ＭＳ Ｐゴシック" charset="0"/>
                <a:cs typeface="+mn-cs"/>
              </a:rPr>
              <a:t>Question, aim, objectives</a:t>
            </a:r>
          </a:p>
        </p:txBody>
      </p:sp>
      <p:sp>
        <p:nvSpPr>
          <p:cNvPr id="5" name="Rectangle 4">
            <a:extLst>
              <a:ext uri="{FF2B5EF4-FFF2-40B4-BE49-F238E27FC236}">
                <a16:creationId xmlns:a16="http://schemas.microsoft.com/office/drawing/2014/main" id="{D3C30FD4-41EC-0CD4-7659-B07260D93E17}"/>
              </a:ext>
            </a:extLst>
          </p:cNvPr>
          <p:cNvSpPr/>
          <p:nvPr/>
        </p:nvSpPr>
        <p:spPr>
          <a:xfrm>
            <a:off x="368753" y="1371600"/>
            <a:ext cx="8458199" cy="5262979"/>
          </a:xfrm>
          <a:prstGeom prst="rect">
            <a:avLst/>
          </a:prstGeom>
          <a:noFill/>
        </p:spPr>
        <p:txBody>
          <a:bodyPr wrap="square">
            <a:spAutoFit/>
          </a:bodyPr>
          <a:lstStyle/>
          <a:p>
            <a:pPr marR="0" lvl="0" algn="l" defTabSz="914400" rtl="0" eaLnBrk="0" fontAlgn="base" latinLnBrk="0" hangingPunct="0">
              <a:lnSpc>
                <a:spcPct val="100000"/>
              </a:lnSpc>
              <a:spcBef>
                <a:spcPct val="0"/>
              </a:spcBef>
              <a:spcAft>
                <a:spcPct val="0"/>
              </a:spcAft>
              <a:buClrTx/>
              <a:buSzTx/>
              <a:tabLst/>
              <a:defRPr/>
            </a:pPr>
            <a:r>
              <a:rPr lang="en-US" sz="2800" b="1" dirty="0">
                <a:solidFill>
                  <a:prstClr val="white"/>
                </a:solidFill>
                <a:latin typeface="Arial" charset="0"/>
                <a:ea typeface="ＭＳ Ｐゴシック" charset="0"/>
              </a:rPr>
              <a:t>Research question: </a:t>
            </a:r>
            <a:r>
              <a:rPr lang="en-US" sz="2800" dirty="0">
                <a:solidFill>
                  <a:prstClr val="white"/>
                </a:solidFill>
                <a:latin typeface="Arial" charset="0"/>
                <a:ea typeface="ＭＳ Ｐゴシック" charset="0"/>
              </a:rPr>
              <a:t>central question of your study (linked to knowledge gap)</a:t>
            </a:r>
          </a:p>
          <a:p>
            <a:pPr marR="0" lvl="0" algn="l" defTabSz="914400" rtl="0" eaLnBrk="0" fontAlgn="base" latinLnBrk="0" hangingPunct="0">
              <a:lnSpc>
                <a:spcPct val="100000"/>
              </a:lnSpc>
              <a:spcBef>
                <a:spcPct val="0"/>
              </a:spcBef>
              <a:spcAft>
                <a:spcPct val="0"/>
              </a:spcAft>
              <a:buClrTx/>
              <a:buSzTx/>
              <a:tabLst/>
              <a:defRPr/>
            </a:pPr>
            <a:endParaRPr lang="en-US" sz="2800" b="1" dirty="0">
              <a:solidFill>
                <a:prstClr val="white"/>
              </a:solidFill>
              <a:latin typeface="Arial" charset="0"/>
              <a:ea typeface="ＭＳ Ｐゴシック" charset="0"/>
            </a:endParaRPr>
          </a:p>
          <a:p>
            <a:pPr marR="0" lvl="0" algn="l" defTabSz="914400" rtl="0" eaLnBrk="0" fontAlgn="base" latinLnBrk="0" hangingPunct="0">
              <a:lnSpc>
                <a:spcPct val="100000"/>
              </a:lnSpc>
              <a:spcBef>
                <a:spcPct val="0"/>
              </a:spcBef>
              <a:spcAft>
                <a:spcPct val="0"/>
              </a:spcAft>
              <a:buClrTx/>
              <a:buSzTx/>
              <a:tabLst/>
              <a:defRPr/>
            </a:pPr>
            <a:r>
              <a:rPr lang="en-US" sz="2800" b="1" dirty="0">
                <a:solidFill>
                  <a:prstClr val="white"/>
                </a:solidFill>
                <a:latin typeface="Arial" charset="0"/>
                <a:ea typeface="ＭＳ Ｐゴシック" charset="0"/>
              </a:rPr>
              <a:t>Aim</a:t>
            </a:r>
            <a:r>
              <a:rPr lang="en-US" sz="2800" dirty="0">
                <a:solidFill>
                  <a:prstClr val="white"/>
                </a:solidFill>
                <a:latin typeface="Arial" charset="0"/>
                <a:ea typeface="ＭＳ Ｐゴシック" charset="0"/>
              </a:rPr>
              <a:t>: </a:t>
            </a:r>
            <a:r>
              <a:rPr lang="en-US" sz="2800" u="sng" dirty="0">
                <a:solidFill>
                  <a:prstClr val="white"/>
                </a:solidFill>
                <a:latin typeface="Arial" charset="0"/>
                <a:ea typeface="ＭＳ Ｐゴシック" charset="0"/>
              </a:rPr>
              <a:t>what</a:t>
            </a:r>
            <a:r>
              <a:rPr lang="en-US" sz="2800" dirty="0">
                <a:solidFill>
                  <a:prstClr val="white"/>
                </a:solidFill>
                <a:latin typeface="Arial" charset="0"/>
                <a:ea typeface="ＭＳ Ｐゴシック" charset="0"/>
              </a:rPr>
              <a:t> you want to achieve with your research (i.e., answer your research question)</a:t>
            </a:r>
          </a:p>
          <a:p>
            <a:pPr marR="0" lvl="0" algn="l" defTabSz="914400" rtl="0" eaLnBrk="0" fontAlgn="base" latinLnBrk="0" hangingPunct="0">
              <a:lnSpc>
                <a:spcPct val="100000"/>
              </a:lnSpc>
              <a:spcBef>
                <a:spcPct val="0"/>
              </a:spcBef>
              <a:spcAft>
                <a:spcPct val="0"/>
              </a:spcAft>
              <a:buClrTx/>
              <a:buSzTx/>
              <a:tabLst/>
              <a:defRPr/>
            </a:pPr>
            <a:endParaRPr lang="en-US" sz="2800" dirty="0">
              <a:solidFill>
                <a:prstClr val="white"/>
              </a:solidFill>
              <a:latin typeface="Arial" charset="0"/>
              <a:ea typeface="ＭＳ Ｐゴシック" charset="0"/>
            </a:endParaRPr>
          </a:p>
          <a:p>
            <a:pPr marR="0" lvl="0" algn="l" defTabSz="914400" rtl="0" eaLnBrk="0" fontAlgn="base" latinLnBrk="0" hangingPunct="0">
              <a:lnSpc>
                <a:spcPct val="100000"/>
              </a:lnSpc>
              <a:spcBef>
                <a:spcPct val="0"/>
              </a:spcBef>
              <a:spcAft>
                <a:spcPct val="0"/>
              </a:spcAft>
              <a:buClrTx/>
              <a:buSzTx/>
              <a:tabLst/>
              <a:defRPr/>
            </a:pPr>
            <a:r>
              <a:rPr lang="en-US" sz="2800" b="1" dirty="0">
                <a:solidFill>
                  <a:prstClr val="white"/>
                </a:solidFill>
                <a:latin typeface="Arial" charset="0"/>
                <a:ea typeface="ＭＳ Ｐゴシック" charset="0"/>
              </a:rPr>
              <a:t>Objectives</a:t>
            </a:r>
            <a:r>
              <a:rPr lang="en-US" sz="2800" dirty="0">
                <a:solidFill>
                  <a:prstClr val="white"/>
                </a:solidFill>
                <a:latin typeface="Arial" charset="0"/>
                <a:ea typeface="ＭＳ Ｐゴシック" charset="0"/>
              </a:rPr>
              <a:t>: </a:t>
            </a:r>
            <a:r>
              <a:rPr lang="en-US" sz="2800" u="sng" dirty="0">
                <a:solidFill>
                  <a:prstClr val="white"/>
                </a:solidFill>
                <a:latin typeface="Arial" charset="0"/>
                <a:ea typeface="ＭＳ Ｐゴシック" charset="0"/>
              </a:rPr>
              <a:t>how</a:t>
            </a:r>
            <a:r>
              <a:rPr lang="en-US" sz="2800" dirty="0">
                <a:solidFill>
                  <a:prstClr val="white"/>
                </a:solidFill>
                <a:latin typeface="Arial" charset="0"/>
                <a:ea typeface="ＭＳ Ｐゴシック" charset="0"/>
              </a:rPr>
              <a:t> you will achieve your aim (strong link to your methods and deliverables)</a:t>
            </a:r>
          </a:p>
          <a:p>
            <a:pPr marR="0" lvl="0" algn="l" defTabSz="914400" rtl="0" eaLnBrk="0" fontAlgn="base" latinLnBrk="0" hangingPunct="0">
              <a:lnSpc>
                <a:spcPct val="100000"/>
              </a:lnSpc>
              <a:spcBef>
                <a:spcPct val="0"/>
              </a:spcBef>
              <a:spcAft>
                <a:spcPct val="0"/>
              </a:spcAft>
              <a:buClrTx/>
              <a:buSzTx/>
              <a:tabLst/>
              <a:defRPr/>
            </a:pPr>
            <a:endParaRPr lang="en-US" sz="2800" b="1" dirty="0">
              <a:solidFill>
                <a:prstClr val="white"/>
              </a:solidFill>
              <a:latin typeface="Arial" charset="0"/>
              <a:ea typeface="ＭＳ Ｐゴシック" charset="0"/>
            </a:endParaRPr>
          </a:p>
          <a:p>
            <a:pPr marR="0" lvl="0" algn="ctr" defTabSz="914400" rtl="0" eaLnBrk="0" fontAlgn="base" latinLnBrk="0" hangingPunct="0">
              <a:lnSpc>
                <a:spcPct val="100000"/>
              </a:lnSpc>
              <a:spcBef>
                <a:spcPct val="0"/>
              </a:spcBef>
              <a:spcAft>
                <a:spcPct val="0"/>
              </a:spcAft>
              <a:buClrTx/>
              <a:buSzTx/>
              <a:tabLst/>
              <a:defRPr/>
            </a:pPr>
            <a:r>
              <a:rPr lang="en-US" sz="2800" i="1" dirty="0">
                <a:solidFill>
                  <a:prstClr val="white"/>
                </a:solidFill>
                <a:latin typeface="Arial" charset="0"/>
                <a:ea typeface="ＭＳ Ｐゴシック" charset="0"/>
              </a:rPr>
              <a:t>All should follow logically from your rationale and ultimately contribute to addressing the clinical/health need</a:t>
            </a:r>
          </a:p>
        </p:txBody>
      </p:sp>
    </p:spTree>
    <p:extLst>
      <p:ext uri="{BB962C8B-B14F-4D97-AF65-F5344CB8AC3E}">
        <p14:creationId xmlns:p14="http://schemas.microsoft.com/office/powerpoint/2010/main" val="31569479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7" name="Picture 6" descr="A hand writing on a piece of paper&#10;&#10;AI-generated content may be incorrect.">
            <a:extLst>
              <a:ext uri="{FF2B5EF4-FFF2-40B4-BE49-F238E27FC236}">
                <a16:creationId xmlns:a16="http://schemas.microsoft.com/office/drawing/2014/main" id="{EF38FF87-6FED-8BE6-B077-FF765FAC828B}"/>
              </a:ext>
            </a:extLst>
          </p:cNvPr>
          <p:cNvPicPr>
            <a:picLocks noChangeAspect="1"/>
          </p:cNvPicPr>
          <p:nvPr/>
        </p:nvPicPr>
        <p:blipFill>
          <a:blip r:embed="rId2"/>
          <a:stretch>
            <a:fillRect/>
          </a:stretch>
        </p:blipFill>
        <p:spPr>
          <a:xfrm>
            <a:off x="0" y="0"/>
            <a:ext cx="9144000" cy="6828312"/>
          </a:xfrm>
          <a:prstGeom prst="rect">
            <a:avLst/>
          </a:prstGeom>
        </p:spPr>
      </p:pic>
      <p:sp>
        <p:nvSpPr>
          <p:cNvPr id="8" name="TextBox 7">
            <a:extLst>
              <a:ext uri="{FF2B5EF4-FFF2-40B4-BE49-F238E27FC236}">
                <a16:creationId xmlns:a16="http://schemas.microsoft.com/office/drawing/2014/main" id="{A3345DF6-4764-CE42-7632-0495668C3508}"/>
              </a:ext>
            </a:extLst>
          </p:cNvPr>
          <p:cNvSpPr txBox="1"/>
          <p:nvPr/>
        </p:nvSpPr>
        <p:spPr>
          <a:xfrm>
            <a:off x="6953227" y="6400800"/>
            <a:ext cx="2156360" cy="338554"/>
          </a:xfrm>
          <a:prstGeom prst="rect">
            <a:avLst/>
          </a:prstGeom>
          <a:noFill/>
        </p:spPr>
        <p:txBody>
          <a:bodyPr wrap="none" rtlCol="0">
            <a:spAutoFit/>
          </a:bodyPr>
          <a:lstStyle/>
          <a:p>
            <a:r>
              <a:rPr lang="en-US" sz="1600" b="0" i="0" u="none" strike="noStrike" dirty="0">
                <a:solidFill>
                  <a:srgbClr val="212121"/>
                </a:solidFill>
                <a:effectLst/>
                <a:latin typeface="Helvetica" pitchFamily="2" charset="0"/>
              </a:rPr>
              <a:t>(Jean-Baptiste Koehl)</a:t>
            </a:r>
            <a:endParaRPr lang="en-US" sz="1600" dirty="0">
              <a:latin typeface="Helvetica" pitchFamily="2" charset="0"/>
            </a:endParaRPr>
          </a:p>
        </p:txBody>
      </p:sp>
    </p:spTree>
    <p:extLst>
      <p:ext uri="{BB962C8B-B14F-4D97-AF65-F5344CB8AC3E}">
        <p14:creationId xmlns:p14="http://schemas.microsoft.com/office/powerpoint/2010/main" val="23061393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A70D7"/>
        </a:solidFill>
        <a:effectLst/>
      </p:bgPr>
    </p:bg>
    <p:spTree>
      <p:nvGrpSpPr>
        <p:cNvPr id="1" name="">
          <a:extLst>
            <a:ext uri="{FF2B5EF4-FFF2-40B4-BE49-F238E27FC236}">
              <a16:creationId xmlns:a16="http://schemas.microsoft.com/office/drawing/2014/main" id="{3890EA36-A520-4E0C-98F1-955893DB05E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470D3BCA-6190-F60C-63D6-619F3CA9FDC2}"/>
              </a:ext>
            </a:extLst>
          </p:cNvPr>
          <p:cNvSpPr/>
          <p:nvPr/>
        </p:nvSpPr>
        <p:spPr>
          <a:xfrm>
            <a:off x="0" y="152400"/>
            <a:ext cx="9111344" cy="1015663"/>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6000" b="0" i="0" u="none" strike="noStrike" kern="1200" cap="none" spc="0" normalizeH="0" baseline="0" noProof="0" dirty="0">
                <a:ln>
                  <a:noFill/>
                </a:ln>
                <a:solidFill>
                  <a:srgbClr val="FFFF00"/>
                </a:solidFill>
                <a:effectLst/>
                <a:uLnTx/>
                <a:uFillTx/>
                <a:latin typeface="Arial" charset="0"/>
                <a:ea typeface="ＭＳ Ｐゴシック" charset="0"/>
                <a:cs typeface="+mn-cs"/>
              </a:rPr>
              <a:t>Example message box</a:t>
            </a:r>
          </a:p>
        </p:txBody>
      </p:sp>
      <p:sp>
        <p:nvSpPr>
          <p:cNvPr id="5" name="Rectangle 4">
            <a:extLst>
              <a:ext uri="{FF2B5EF4-FFF2-40B4-BE49-F238E27FC236}">
                <a16:creationId xmlns:a16="http://schemas.microsoft.com/office/drawing/2014/main" id="{792C343D-9199-24D8-0546-46335571AC21}"/>
              </a:ext>
            </a:extLst>
          </p:cNvPr>
          <p:cNvSpPr/>
          <p:nvPr/>
        </p:nvSpPr>
        <p:spPr>
          <a:xfrm>
            <a:off x="326572" y="1295400"/>
            <a:ext cx="8458199" cy="526297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Arial" charset="0"/>
                <a:ea typeface="ＭＳ Ｐゴシック" charset="0"/>
                <a:cs typeface="+mn-cs"/>
              </a:rPr>
              <a:t>Issue</a:t>
            </a:r>
            <a:r>
              <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rPr>
              <a:t>: x million people live with disease Y which negatively impacts their quality of life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Arial" charset="0"/>
                <a:ea typeface="ＭＳ Ｐゴシック" charset="0"/>
                <a:cs typeface="+mn-cs"/>
              </a:rPr>
              <a:t>Problem</a:t>
            </a:r>
            <a:r>
              <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rPr>
              <a:t>: </a:t>
            </a:r>
            <a:r>
              <a:rPr kumimoji="0" lang="en-US" sz="2400" b="0" i="0" u="none" strike="noStrike" kern="1200" cap="none" spc="0" normalizeH="0" baseline="0" noProof="0">
                <a:ln>
                  <a:noFill/>
                </a:ln>
                <a:solidFill>
                  <a:prstClr val="white"/>
                </a:solidFill>
                <a:effectLst/>
                <a:uLnTx/>
                <a:uFillTx/>
                <a:latin typeface="Arial" charset="0"/>
                <a:ea typeface="ＭＳ Ｐゴシック" charset="0"/>
                <a:cs typeface="+mn-cs"/>
              </a:rPr>
              <a:t>exposure </a:t>
            </a:r>
            <a:r>
              <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rPr>
              <a:t>Z may cause disease Y to progress but assessment is infrequent and currently relies on self-report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Arial" charset="0"/>
                <a:ea typeface="ＭＳ Ｐゴシック" charset="0"/>
                <a:cs typeface="+mn-cs"/>
              </a:rPr>
              <a:t>So what</a:t>
            </a:r>
            <a:r>
              <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rPr>
              <a:t>: this means disease Y is </a:t>
            </a:r>
            <a:r>
              <a:rPr kumimoji="0" lang="en-US" sz="2400" b="0" i="0" u="none" strike="noStrike" kern="1200" cap="none" spc="0" normalizeH="0" baseline="0" noProof="0" dirty="0" err="1">
                <a:ln>
                  <a:noFill/>
                </a:ln>
                <a:solidFill>
                  <a:prstClr val="white"/>
                </a:solidFill>
                <a:effectLst/>
                <a:uLnTx/>
                <a:uFillTx/>
                <a:latin typeface="Arial" charset="0"/>
                <a:ea typeface="ＭＳ Ｐゴシック" charset="0"/>
                <a:cs typeface="+mn-cs"/>
              </a:rPr>
              <a:t>suboptimally</a:t>
            </a:r>
            <a:r>
              <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rPr>
              <a:t> managed, with many people progressing unnecessarily quickly</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Arial" charset="0"/>
                <a:ea typeface="ＭＳ Ｐゴシック" charset="0"/>
                <a:cs typeface="+mn-cs"/>
              </a:rPr>
              <a:t>Solution</a:t>
            </a:r>
            <a:r>
              <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rPr>
              <a:t>: research in another disease showed approach B improved assessment but unclear if and how this translates</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Arial" charset="0"/>
                <a:ea typeface="ＭＳ Ｐゴシック" charset="0"/>
                <a:cs typeface="+mn-cs"/>
              </a:rPr>
              <a:t>Benefits</a:t>
            </a:r>
            <a:r>
              <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rPr>
              <a:t>: evidence that feedback on </a:t>
            </a:r>
            <a:r>
              <a:rPr kumimoji="0" lang="en-US" sz="2400" b="0" i="0" u="none" strike="noStrike" kern="1200" cap="none" spc="0" normalizeH="0" baseline="0" noProof="0">
                <a:ln>
                  <a:noFill/>
                </a:ln>
                <a:solidFill>
                  <a:prstClr val="white"/>
                </a:solidFill>
                <a:effectLst/>
                <a:uLnTx/>
                <a:uFillTx/>
                <a:latin typeface="Arial" charset="0"/>
                <a:ea typeface="ＭＳ Ｐゴシック" charset="0"/>
                <a:cs typeface="+mn-cs"/>
              </a:rPr>
              <a:t>exposure</a:t>
            </a:r>
            <a:r>
              <a:rPr kumimoji="0" lang="en-US" sz="2400" b="0" i="0" u="none" strike="noStrike" kern="1200" cap="none" spc="0" normalizeH="0" baseline="0" noProof="0" dirty="0">
                <a:ln>
                  <a:noFill/>
                </a:ln>
                <a:solidFill>
                  <a:prstClr val="white"/>
                </a:solidFill>
                <a:effectLst/>
                <a:uLnTx/>
                <a:uFillTx/>
                <a:latin typeface="Arial" charset="0"/>
                <a:ea typeface="ＭＳ Ｐゴシック" charset="0"/>
                <a:cs typeface="+mn-cs"/>
              </a:rPr>
              <a:t> Z supports self-management but clinical utility is still unknown</a:t>
            </a:r>
          </a:p>
        </p:txBody>
      </p:sp>
    </p:spTree>
    <p:extLst>
      <p:ext uri="{BB962C8B-B14F-4D97-AF65-F5344CB8AC3E}">
        <p14:creationId xmlns:p14="http://schemas.microsoft.com/office/powerpoint/2010/main" val="25434171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a:extLst>
            <a:ext uri="{FF2B5EF4-FFF2-40B4-BE49-F238E27FC236}">
              <a16:creationId xmlns:a16="http://schemas.microsoft.com/office/drawing/2014/main" id="{500DAF62-F191-E707-EF98-84D7F00FC05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7BC0679-11E0-5D75-993A-EA78E38DF790}"/>
              </a:ext>
            </a:extLst>
          </p:cNvPr>
          <p:cNvSpPr/>
          <p:nvPr/>
        </p:nvSpPr>
        <p:spPr>
          <a:xfrm>
            <a:off x="0" y="152400"/>
            <a:ext cx="9111344" cy="954107"/>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5600" b="0" i="0" u="none" strike="noStrike" kern="1200" cap="none" spc="0" normalizeH="0" baseline="0" noProof="0" dirty="0">
                <a:ln>
                  <a:noFill/>
                </a:ln>
                <a:solidFill>
                  <a:srgbClr val="FFFF00"/>
                </a:solidFill>
                <a:effectLst/>
                <a:uLnTx/>
                <a:uFillTx/>
                <a:latin typeface="Arial" charset="0"/>
                <a:ea typeface="ＭＳ Ｐゴシック" charset="0"/>
                <a:cs typeface="+mn-cs"/>
              </a:rPr>
              <a:t>Example aim &amp; objectives</a:t>
            </a:r>
          </a:p>
        </p:txBody>
      </p:sp>
      <p:sp>
        <p:nvSpPr>
          <p:cNvPr id="5" name="Rectangle 4">
            <a:extLst>
              <a:ext uri="{FF2B5EF4-FFF2-40B4-BE49-F238E27FC236}">
                <a16:creationId xmlns:a16="http://schemas.microsoft.com/office/drawing/2014/main" id="{843F713B-9176-8B18-F9BC-65F72F7B42BF}"/>
              </a:ext>
            </a:extLst>
          </p:cNvPr>
          <p:cNvSpPr/>
          <p:nvPr/>
        </p:nvSpPr>
        <p:spPr>
          <a:xfrm>
            <a:off x="326572" y="1676400"/>
            <a:ext cx="8458199" cy="4893647"/>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Arial" charset="0"/>
                <a:ea typeface="ＭＳ Ｐゴシック" charset="0"/>
                <a:cs typeface="+mn-cs"/>
              </a:rPr>
              <a:t>Aim: </a:t>
            </a:r>
            <a:r>
              <a:rPr kumimoji="0" lang="en-US" sz="2400" i="0" u="none" strike="noStrike" kern="1200" cap="none" spc="0" normalizeH="0" baseline="0" noProof="0" dirty="0">
                <a:ln>
                  <a:noFill/>
                </a:ln>
                <a:solidFill>
                  <a:prstClr val="white"/>
                </a:solidFill>
                <a:effectLst/>
                <a:uLnTx/>
                <a:uFillTx/>
                <a:latin typeface="Arial" charset="0"/>
                <a:ea typeface="ＭＳ Ｐゴシック" charset="0"/>
                <a:cs typeface="+mn-cs"/>
              </a:rPr>
              <a:t>Improve assessment of </a:t>
            </a:r>
            <a:r>
              <a:rPr kumimoji="0" lang="en-US" sz="2400" i="0" u="none" strike="noStrike" kern="1200" cap="none" spc="0" normalizeH="0" baseline="0" noProof="0">
                <a:ln>
                  <a:noFill/>
                </a:ln>
                <a:solidFill>
                  <a:prstClr val="white"/>
                </a:solidFill>
                <a:effectLst/>
                <a:uLnTx/>
                <a:uFillTx/>
                <a:latin typeface="Arial" charset="0"/>
                <a:ea typeface="ＭＳ Ｐゴシック" charset="0"/>
                <a:cs typeface="+mn-cs"/>
              </a:rPr>
              <a:t>exposure </a:t>
            </a:r>
            <a:r>
              <a:rPr kumimoji="0" lang="en-US" sz="2400" i="0" u="none" strike="noStrike" kern="1200" cap="none" spc="0" normalizeH="0" baseline="0" noProof="0" dirty="0">
                <a:ln>
                  <a:noFill/>
                </a:ln>
                <a:solidFill>
                  <a:prstClr val="white"/>
                </a:solidFill>
                <a:effectLst/>
                <a:uLnTx/>
                <a:uFillTx/>
                <a:latin typeface="Arial" charset="0"/>
                <a:ea typeface="ＭＳ Ｐゴシック" charset="0"/>
                <a:cs typeface="+mn-cs"/>
              </a:rPr>
              <a:t>Z to inform treatment of disease Y (using approach B) [</a:t>
            </a:r>
            <a:r>
              <a:rPr kumimoji="0" lang="en-US" sz="2400" i="1" u="none" strike="noStrike" kern="1200" cap="none" spc="0" normalizeH="0" baseline="0" noProof="0" dirty="0">
                <a:ln>
                  <a:noFill/>
                </a:ln>
                <a:solidFill>
                  <a:prstClr val="white"/>
                </a:solidFill>
                <a:effectLst/>
                <a:uLnTx/>
                <a:uFillTx/>
                <a:latin typeface="Arial" charset="0"/>
                <a:ea typeface="ＭＳ Ｐゴシック" charset="0"/>
                <a:cs typeface="+mn-cs"/>
              </a:rPr>
              <a:t>problem</a:t>
            </a:r>
            <a:r>
              <a:rPr kumimoji="0" lang="en-US" sz="2400" i="0" u="none" strike="noStrike" kern="1200" cap="none" spc="0" normalizeH="0" baseline="0" noProof="0" dirty="0">
                <a:ln>
                  <a:noFill/>
                </a:ln>
                <a:solidFill>
                  <a:prstClr val="white"/>
                </a:solidFill>
                <a:effectLst/>
                <a:uLnTx/>
                <a:uFillTx/>
                <a:latin typeface="Arial" charset="0"/>
                <a:ea typeface="ＭＳ Ｐゴシック" charset="0"/>
                <a:cs typeface="+mn-cs"/>
              </a:rPr>
              <a: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Arial" charset="0"/>
              <a:ea typeface="ＭＳ Ｐゴシック" charset="0"/>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Arial" charset="0"/>
                <a:ea typeface="ＭＳ Ｐゴシック" charset="0"/>
                <a:cs typeface="+mn-cs"/>
              </a:rPr>
              <a:t>Objectives: </a:t>
            </a:r>
            <a:r>
              <a:rPr kumimoji="0" lang="en-US" sz="2400" i="0" u="none" strike="noStrike" kern="1200" cap="none" spc="0" normalizeH="0" baseline="0" noProof="0" dirty="0">
                <a:ln>
                  <a:noFill/>
                </a:ln>
                <a:solidFill>
                  <a:prstClr val="white"/>
                </a:solidFill>
                <a:effectLst/>
                <a:uLnTx/>
                <a:uFillTx/>
                <a:latin typeface="Arial" charset="0"/>
                <a:ea typeface="ＭＳ Ｐゴシック" charset="0"/>
                <a:cs typeface="+mn-cs"/>
              </a:rPr>
              <a:t>[</a:t>
            </a:r>
            <a:r>
              <a:rPr kumimoji="0" lang="en-US" sz="2400" i="1" u="none" strike="noStrike" kern="1200" cap="none" spc="0" normalizeH="0" baseline="0" noProof="0" dirty="0">
                <a:ln>
                  <a:noFill/>
                </a:ln>
                <a:solidFill>
                  <a:prstClr val="white"/>
                </a:solidFill>
                <a:effectLst/>
                <a:uLnTx/>
                <a:uFillTx/>
                <a:latin typeface="Arial" charset="0"/>
                <a:ea typeface="ＭＳ Ｐゴシック" charset="0"/>
                <a:cs typeface="+mn-cs"/>
              </a:rPr>
              <a:t>unknowns re: solutions &amp; benefits</a:t>
            </a:r>
            <a:r>
              <a:rPr kumimoji="0" lang="en-US" sz="2400" i="0" u="none" strike="noStrike" kern="1200" cap="none" spc="0" normalizeH="0" baseline="0" noProof="0" dirty="0">
                <a:ln>
                  <a:noFill/>
                </a:ln>
                <a:solidFill>
                  <a:prstClr val="white"/>
                </a:solidFill>
                <a:effectLst/>
                <a:uLnTx/>
                <a:uFillTx/>
                <a:latin typeface="Arial" charset="0"/>
                <a:ea typeface="ＭＳ Ｐゴシック" charset="0"/>
                <a:cs typeface="+mn-cs"/>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prstClr val="white"/>
                </a:solidFill>
                <a:effectLst/>
                <a:uLnTx/>
                <a:uFillTx/>
                <a:latin typeface="Arial" charset="0"/>
                <a:ea typeface="ＭＳ Ｐゴシック" charset="0"/>
                <a:cs typeface="+mn-cs"/>
              </a:rPr>
              <a:t>Test accuracy of approach B to assess </a:t>
            </a:r>
            <a:r>
              <a:rPr kumimoji="0" lang="en-US" sz="2400" i="0" u="none" strike="noStrike" kern="1200" cap="none" spc="0" normalizeH="0" baseline="0" noProof="0">
                <a:ln>
                  <a:noFill/>
                </a:ln>
                <a:solidFill>
                  <a:prstClr val="white"/>
                </a:solidFill>
                <a:effectLst/>
                <a:uLnTx/>
                <a:uFillTx/>
                <a:latin typeface="Arial" charset="0"/>
                <a:ea typeface="ＭＳ Ｐゴシック" charset="0"/>
                <a:cs typeface="+mn-cs"/>
              </a:rPr>
              <a:t>exposure </a:t>
            </a:r>
            <a:r>
              <a:rPr kumimoji="0" lang="en-US" sz="2400" i="0" u="none" strike="noStrike" kern="1200" cap="none" spc="0" normalizeH="0" baseline="0" noProof="0" dirty="0">
                <a:ln>
                  <a:noFill/>
                </a:ln>
                <a:solidFill>
                  <a:prstClr val="white"/>
                </a:solidFill>
                <a:effectLst/>
                <a:uLnTx/>
                <a:uFillTx/>
                <a:latin typeface="Arial" charset="0"/>
                <a:ea typeface="ＭＳ Ｐゴシック" charset="0"/>
                <a:cs typeface="+mn-cs"/>
              </a:rPr>
              <a:t>Z</a:t>
            </a:r>
            <a:r>
              <a:rPr kumimoji="0" lang="en-US" sz="2400" i="0" u="none" strike="noStrike" kern="1200" cap="none" spc="0" normalizeH="0" baseline="0" noProof="0">
                <a:ln>
                  <a:noFill/>
                </a:ln>
                <a:solidFill>
                  <a:prstClr val="white"/>
                </a:solidFill>
                <a:effectLst/>
                <a:uLnTx/>
                <a:uFillTx/>
                <a:latin typeface="Arial" charset="0"/>
                <a:ea typeface="ＭＳ Ｐゴシック" charset="0"/>
                <a:cs typeface="+mn-cs"/>
              </a:rPr>
              <a:t> in people with disease Y</a:t>
            </a:r>
            <a:r>
              <a:rPr kumimoji="0" lang="en-US" sz="2400" i="0" u="none" strike="noStrike" kern="1200" cap="none" spc="0" normalizeH="0" baseline="0" noProof="0" dirty="0">
                <a:ln>
                  <a:noFill/>
                </a:ln>
                <a:solidFill>
                  <a:prstClr val="white"/>
                </a:solidFill>
                <a:effectLst/>
                <a:uLnTx/>
                <a:uFillTx/>
                <a:latin typeface="Arial" charset="0"/>
                <a:ea typeface="ＭＳ Ｐゴシック" charset="0"/>
                <a:cs typeface="+mn-cs"/>
              </a:rPr>
              <a:t> in (a) controlled and (b) real-world settings </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defRPr/>
            </a:pPr>
            <a:r>
              <a:rPr kumimoji="0" lang="en-US" sz="2400" i="0" u="none" strike="noStrike" kern="1200" cap="none" spc="0" normalizeH="0" baseline="0" noProof="0" dirty="0">
                <a:ln>
                  <a:noFill/>
                </a:ln>
                <a:solidFill>
                  <a:prstClr val="white"/>
                </a:solidFill>
                <a:effectLst/>
                <a:uLnTx/>
                <a:uFillTx/>
                <a:latin typeface="Arial" charset="0"/>
                <a:ea typeface="ＭＳ Ｐゴシック" charset="0"/>
                <a:cs typeface="+mn-cs"/>
              </a:rPr>
              <a:t>Explore the clinical utility of approach B to inform treatment of disease Y</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Arial" charset="0"/>
              <a:ea typeface="ＭＳ Ｐゴシック" charset="0"/>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Arial" charset="0"/>
                <a:ea typeface="ＭＳ Ｐゴシック" charset="0"/>
                <a:cs typeface="+mn-cs"/>
              </a:rPr>
              <a:t>Ultimately, </a:t>
            </a:r>
            <a:r>
              <a:rPr kumimoji="0" lang="en-US" sz="2400" i="0" u="none" strike="noStrike" kern="1200" cap="none" spc="0" normalizeH="0" baseline="0" noProof="0" dirty="0">
                <a:ln>
                  <a:noFill/>
                </a:ln>
                <a:solidFill>
                  <a:prstClr val="white"/>
                </a:solidFill>
                <a:effectLst/>
                <a:uLnTx/>
                <a:uFillTx/>
                <a:latin typeface="Arial" charset="0"/>
                <a:ea typeface="ＭＳ Ｐゴシック" charset="0"/>
                <a:cs typeface="+mn-cs"/>
              </a:rPr>
              <a:t>this will contribute to enhancing management of disease Y, slow progression, and improve quality of life [</a:t>
            </a:r>
            <a:r>
              <a:rPr kumimoji="0" lang="en-US" sz="2400" i="1" u="none" strike="noStrike" kern="1200" cap="none" spc="0" normalizeH="0" baseline="0" noProof="0" dirty="0">
                <a:ln>
                  <a:noFill/>
                </a:ln>
                <a:solidFill>
                  <a:prstClr val="white"/>
                </a:solidFill>
                <a:effectLst/>
                <a:uLnTx/>
                <a:uFillTx/>
                <a:latin typeface="Arial" charset="0"/>
                <a:ea typeface="ＭＳ Ｐゴシック" charset="0"/>
                <a:cs typeface="+mn-cs"/>
              </a:rPr>
              <a:t>issue; so what</a:t>
            </a:r>
            <a:r>
              <a:rPr kumimoji="0" lang="en-US" sz="2400" i="0" u="none" strike="noStrike" kern="1200" cap="none" spc="0" normalizeH="0" baseline="0" noProof="0" dirty="0">
                <a:ln>
                  <a:noFill/>
                </a:ln>
                <a:solidFill>
                  <a:prstClr val="white"/>
                </a:solidFill>
                <a:effectLst/>
                <a:uLnTx/>
                <a:uFillTx/>
                <a:latin typeface="Arial" charset="0"/>
                <a:ea typeface="ＭＳ Ｐゴシック" charset="0"/>
                <a:cs typeface="+mn-cs"/>
              </a:rPr>
              <a:t>]</a:t>
            </a:r>
          </a:p>
        </p:txBody>
      </p:sp>
    </p:spTree>
    <p:extLst>
      <p:ext uri="{BB962C8B-B14F-4D97-AF65-F5344CB8AC3E}">
        <p14:creationId xmlns:p14="http://schemas.microsoft.com/office/powerpoint/2010/main" val="858641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355F2E-2EED-74D1-1CD3-5FCE2AE72701}"/>
              </a:ext>
            </a:extLst>
          </p:cNvPr>
          <p:cNvSpPr>
            <a:spLocks noGrp="1"/>
          </p:cNvSpPr>
          <p:nvPr>
            <p:ph idx="1"/>
          </p:nvPr>
        </p:nvSpPr>
        <p:spPr>
          <a:xfrm>
            <a:off x="457200" y="914400"/>
            <a:ext cx="8229600" cy="4525963"/>
          </a:xfrm>
        </p:spPr>
        <p:txBody>
          <a:bodyPr/>
          <a:lstStyle/>
          <a:p>
            <a:pPr marL="0" indent="0" algn="ctr">
              <a:buNone/>
            </a:pPr>
            <a:r>
              <a:rPr lang="en-GB" sz="5200" dirty="0">
                <a:solidFill>
                  <a:srgbClr val="FFFF00"/>
                </a:solidFill>
              </a:rPr>
              <a:t>What is your experience of writing and submitting grant applications?</a:t>
            </a:r>
          </a:p>
        </p:txBody>
      </p:sp>
      <p:sp>
        <p:nvSpPr>
          <p:cNvPr id="6" name="Rectangle 5">
            <a:extLst>
              <a:ext uri="{FF2B5EF4-FFF2-40B4-BE49-F238E27FC236}">
                <a16:creationId xmlns:a16="http://schemas.microsoft.com/office/drawing/2014/main" id="{B1A4FBA4-1BDE-7FD2-EDFE-24842A98A4A7}"/>
              </a:ext>
            </a:extLst>
          </p:cNvPr>
          <p:cNvSpPr/>
          <p:nvPr/>
        </p:nvSpPr>
        <p:spPr>
          <a:xfrm>
            <a:off x="714376" y="4363145"/>
            <a:ext cx="8458199" cy="1077218"/>
          </a:xfrm>
          <a:prstGeom prst="rect">
            <a:avLst/>
          </a:prstGeom>
          <a:noFill/>
        </p:spPr>
        <p:txBody>
          <a:bodyPr wrap="square">
            <a:spAutoFit/>
          </a:bodyPr>
          <a:lstStyle/>
          <a:p>
            <a:pPr>
              <a:defRPr/>
            </a:pPr>
            <a:r>
              <a:rPr lang="en-US" sz="3200" dirty="0">
                <a:solidFill>
                  <a:prstClr val="white"/>
                </a:solidFill>
                <a:latin typeface="Arial" charset="0"/>
                <a:ea typeface="ＭＳ Ｐゴシック" charset="0"/>
              </a:rPr>
              <a:t>Go to menti.com and use code 7768 9998</a:t>
            </a:r>
          </a:p>
          <a:p>
            <a:pPr>
              <a:defRPr/>
            </a:pPr>
            <a:endParaRPr lang="en-US" sz="3200" dirty="0">
              <a:solidFill>
                <a:prstClr val="white"/>
              </a:solidFill>
              <a:latin typeface="Arial" charset="0"/>
              <a:ea typeface="ＭＳ Ｐゴシック" charset="0"/>
            </a:endParaRPr>
          </a:p>
        </p:txBody>
      </p:sp>
    </p:spTree>
    <p:extLst>
      <p:ext uri="{BB962C8B-B14F-4D97-AF65-F5344CB8AC3E}">
        <p14:creationId xmlns:p14="http://schemas.microsoft.com/office/powerpoint/2010/main" val="17484276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a:extLst>
            <a:ext uri="{FF2B5EF4-FFF2-40B4-BE49-F238E27FC236}">
              <a16:creationId xmlns:a16="http://schemas.microsoft.com/office/drawing/2014/main" id="{389408C8-DC9D-B48F-2106-4EEC52D1C2EF}"/>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A591E4-B6A7-E122-FD04-E2978D50AF7D}"/>
              </a:ext>
            </a:extLst>
          </p:cNvPr>
          <p:cNvSpPr>
            <a:spLocks noGrp="1"/>
          </p:cNvSpPr>
          <p:nvPr>
            <p:ph idx="1"/>
          </p:nvPr>
        </p:nvSpPr>
        <p:spPr>
          <a:xfrm>
            <a:off x="457200" y="1676400"/>
            <a:ext cx="8229600" cy="4525963"/>
          </a:xfrm>
        </p:spPr>
        <p:txBody>
          <a:bodyPr/>
          <a:lstStyle/>
          <a:p>
            <a:pPr marL="0" indent="0" algn="ctr">
              <a:buNone/>
            </a:pPr>
            <a:r>
              <a:rPr lang="en-GB" sz="6000" dirty="0">
                <a:solidFill>
                  <a:srgbClr val="FFFF00"/>
                </a:solidFill>
              </a:rPr>
              <a:t>Now you have a go defining the aim and objectives for your project</a:t>
            </a:r>
          </a:p>
        </p:txBody>
      </p:sp>
    </p:spTree>
    <p:extLst>
      <p:ext uri="{BB962C8B-B14F-4D97-AF65-F5344CB8AC3E}">
        <p14:creationId xmlns:p14="http://schemas.microsoft.com/office/powerpoint/2010/main" val="4212290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a:extLst>
            <a:ext uri="{FF2B5EF4-FFF2-40B4-BE49-F238E27FC236}">
              <a16:creationId xmlns:a16="http://schemas.microsoft.com/office/drawing/2014/main" id="{3CBED350-6A16-E104-B6FC-447AF755655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0334014D-FD4A-E4C3-1F5A-31892A25C72C}"/>
              </a:ext>
            </a:extLst>
          </p:cNvPr>
          <p:cNvSpPr/>
          <p:nvPr/>
        </p:nvSpPr>
        <p:spPr>
          <a:xfrm>
            <a:off x="43542" y="722055"/>
            <a:ext cx="9111344" cy="2862322"/>
          </a:xfrm>
          <a:prstGeom prst="rect">
            <a:avLst/>
          </a:prstGeom>
          <a:noFill/>
        </p:spPr>
        <p:txBody>
          <a:bodyPr wrap="square">
            <a:spAutoFit/>
          </a:bodyPr>
          <a:lstStyle/>
          <a:p>
            <a:pPr algn="ctr">
              <a:defRPr/>
            </a:pPr>
            <a:r>
              <a:rPr lang="en-US" sz="6000" dirty="0">
                <a:solidFill>
                  <a:srgbClr val="FFFF00"/>
                </a:solidFill>
                <a:latin typeface="Arial" charset="0"/>
                <a:ea typeface="ＭＳ Ｐゴシック" charset="0"/>
              </a:rPr>
              <a:t>Building and Managing Your Team of Co-applicants</a:t>
            </a:r>
          </a:p>
        </p:txBody>
      </p:sp>
    </p:spTree>
    <p:extLst>
      <p:ext uri="{BB962C8B-B14F-4D97-AF65-F5344CB8AC3E}">
        <p14:creationId xmlns:p14="http://schemas.microsoft.com/office/powerpoint/2010/main" val="14247142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a:extLst>
            <a:ext uri="{FF2B5EF4-FFF2-40B4-BE49-F238E27FC236}">
              <a16:creationId xmlns:a16="http://schemas.microsoft.com/office/drawing/2014/main" id="{E1788C85-BCDC-4D39-12CC-D9B9A90D38C5}"/>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6630FA7E-C378-E087-FB7F-4A8225F3D5D9}"/>
              </a:ext>
            </a:extLst>
          </p:cNvPr>
          <p:cNvSpPr/>
          <p:nvPr/>
        </p:nvSpPr>
        <p:spPr>
          <a:xfrm>
            <a:off x="0" y="152400"/>
            <a:ext cx="9111344" cy="954107"/>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5600" b="0" i="0" u="none" strike="noStrike" kern="1200" cap="none" spc="0" normalizeH="0" baseline="0" noProof="0" dirty="0">
                <a:ln>
                  <a:noFill/>
                </a:ln>
                <a:solidFill>
                  <a:srgbClr val="FFFF00"/>
                </a:solidFill>
                <a:effectLst/>
                <a:uLnTx/>
                <a:uFillTx/>
                <a:latin typeface="Arial" charset="0"/>
                <a:ea typeface="ＭＳ Ｐゴシック" charset="0"/>
                <a:cs typeface="+mn-cs"/>
              </a:rPr>
              <a:t>What makes a good team?</a:t>
            </a:r>
          </a:p>
        </p:txBody>
      </p:sp>
      <p:sp>
        <p:nvSpPr>
          <p:cNvPr id="4" name="TextBox 3">
            <a:extLst>
              <a:ext uri="{FF2B5EF4-FFF2-40B4-BE49-F238E27FC236}">
                <a16:creationId xmlns:a16="http://schemas.microsoft.com/office/drawing/2014/main" id="{435DFFF4-3CF1-180E-56B2-BC0054DAD06B}"/>
              </a:ext>
            </a:extLst>
          </p:cNvPr>
          <p:cNvSpPr txBox="1"/>
          <p:nvPr/>
        </p:nvSpPr>
        <p:spPr>
          <a:xfrm>
            <a:off x="381000" y="1164134"/>
            <a:ext cx="8153400" cy="4770537"/>
          </a:xfrm>
          <a:prstGeom prst="rect">
            <a:avLst/>
          </a:prstGeom>
          <a:noFill/>
        </p:spPr>
        <p:txBody>
          <a:bodyPr wrap="square" rtlCol="0">
            <a:spAutoFit/>
          </a:bodyPr>
          <a:lstStyle/>
          <a:p>
            <a:pPr marL="342900" indent="-342900">
              <a:buFont typeface="Arial" panose="020B0604020202020204" pitchFamily="34" charset="0"/>
              <a:buChar char="•"/>
            </a:pPr>
            <a:r>
              <a:rPr lang="en-US" altLang="en-US" sz="2600"/>
              <a:t>Cover a range of:</a:t>
            </a:r>
          </a:p>
          <a:p>
            <a:pPr marL="800100" lvl="1" indent="-342900">
              <a:buFont typeface="Arial" panose="020B0604020202020204" pitchFamily="34" charset="0"/>
              <a:buChar char="•"/>
            </a:pPr>
            <a:r>
              <a:rPr lang="en-US" altLang="en-US"/>
              <a:t>Knowledge, skills, experience; career stages; institutions?; diverse demographic characteristics?</a:t>
            </a:r>
          </a:p>
          <a:p>
            <a:pPr marL="342900" indent="-342900">
              <a:buFont typeface="Arial" panose="020B0604020202020204" pitchFamily="34" charset="0"/>
              <a:buChar char="•"/>
            </a:pPr>
            <a:endParaRPr lang="en-US" altLang="en-US" sz="2600"/>
          </a:p>
          <a:p>
            <a:pPr marL="342900" indent="-342900">
              <a:buFont typeface="Arial" panose="020B0604020202020204" pitchFamily="34" charset="0"/>
              <a:buChar char="•"/>
            </a:pPr>
            <a:r>
              <a:rPr lang="en-US" altLang="en-US" sz="2600"/>
              <a:t>Previous work that the proposal is building on</a:t>
            </a:r>
          </a:p>
          <a:p>
            <a:pPr marL="342900" indent="-342900">
              <a:buFont typeface="Arial" panose="020B0604020202020204" pitchFamily="34" charset="0"/>
              <a:buChar char="•"/>
            </a:pPr>
            <a:endParaRPr lang="en-US" altLang="en-US" sz="2600"/>
          </a:p>
          <a:p>
            <a:pPr marL="342900" indent="-342900">
              <a:buFont typeface="Arial" panose="020B0604020202020204" pitchFamily="34" charset="0"/>
              <a:buChar char="•"/>
            </a:pPr>
            <a:r>
              <a:rPr lang="en-US" altLang="en-US" sz="2600"/>
              <a:t>Ideally, you have a track record of working together (publications, previous grants)</a:t>
            </a:r>
          </a:p>
          <a:p>
            <a:endParaRPr lang="en-US" altLang="en-US" sz="2600"/>
          </a:p>
          <a:p>
            <a:pPr marL="457200" indent="-457200">
              <a:buFont typeface="Arial" panose="020B0604020202020204" pitchFamily="34" charset="0"/>
              <a:buChar char="•"/>
            </a:pPr>
            <a:r>
              <a:rPr lang="en-US" altLang="en-US" sz="2600"/>
              <a:t>Strong leadership</a:t>
            </a:r>
          </a:p>
          <a:p>
            <a:pPr marL="914400" lvl="1" indent="-457200">
              <a:buFont typeface="Arial" panose="020B0604020202020204" pitchFamily="34" charset="0"/>
              <a:buChar char="•"/>
            </a:pPr>
            <a:r>
              <a:rPr lang="en-US" altLang="en-US"/>
              <a:t>This could be a less experienced person with high potential with support from a senior colleague</a:t>
            </a:r>
            <a:endParaRPr lang="en-GB"/>
          </a:p>
        </p:txBody>
      </p:sp>
    </p:spTree>
    <p:extLst>
      <p:ext uri="{BB962C8B-B14F-4D97-AF65-F5344CB8AC3E}">
        <p14:creationId xmlns:p14="http://schemas.microsoft.com/office/powerpoint/2010/main" val="6589133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a:extLst>
            <a:ext uri="{FF2B5EF4-FFF2-40B4-BE49-F238E27FC236}">
              <a16:creationId xmlns:a16="http://schemas.microsoft.com/office/drawing/2014/main" id="{5C6EE909-BE8E-12D4-C357-F0B46720D81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7A289B9-962F-B38F-AD81-9056F07177A5}"/>
              </a:ext>
            </a:extLst>
          </p:cNvPr>
          <p:cNvSpPr/>
          <p:nvPr/>
        </p:nvSpPr>
        <p:spPr>
          <a:xfrm>
            <a:off x="0" y="152400"/>
            <a:ext cx="9111344" cy="954107"/>
          </a:xfrm>
          <a:prstGeom prst="rect">
            <a:avLst/>
          </a:prstGeom>
          <a:noFill/>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5600" dirty="0">
                <a:solidFill>
                  <a:srgbClr val="FFFF00"/>
                </a:solidFill>
                <a:latin typeface="Arial" charset="0"/>
                <a:ea typeface="ＭＳ Ｐゴシック" charset="0"/>
              </a:rPr>
              <a:t>Managing the team</a:t>
            </a:r>
            <a:endParaRPr kumimoji="0" lang="en-US" sz="5600" b="0" i="0" u="none" strike="noStrike" kern="1200" cap="none" spc="0" normalizeH="0" baseline="0" noProof="0" dirty="0">
              <a:ln>
                <a:noFill/>
              </a:ln>
              <a:solidFill>
                <a:srgbClr val="FFFF00"/>
              </a:solidFill>
              <a:effectLst/>
              <a:uLnTx/>
              <a:uFillTx/>
              <a:latin typeface="Arial" charset="0"/>
              <a:ea typeface="ＭＳ Ｐゴシック" charset="0"/>
              <a:cs typeface="+mn-cs"/>
            </a:endParaRPr>
          </a:p>
        </p:txBody>
      </p:sp>
      <p:sp>
        <p:nvSpPr>
          <p:cNvPr id="3" name="TextBox 2">
            <a:extLst>
              <a:ext uri="{FF2B5EF4-FFF2-40B4-BE49-F238E27FC236}">
                <a16:creationId xmlns:a16="http://schemas.microsoft.com/office/drawing/2014/main" id="{BE6B4CBB-0DF9-99A4-F585-35E876AB347A}"/>
              </a:ext>
            </a:extLst>
          </p:cNvPr>
          <p:cNvSpPr txBox="1"/>
          <p:nvPr/>
        </p:nvSpPr>
        <p:spPr>
          <a:xfrm>
            <a:off x="228600" y="1295400"/>
            <a:ext cx="8153400" cy="5262979"/>
          </a:xfrm>
          <a:prstGeom prst="rect">
            <a:avLst/>
          </a:prstGeom>
          <a:noFill/>
        </p:spPr>
        <p:txBody>
          <a:bodyPr wrap="square" rtlCol="0">
            <a:spAutoFit/>
          </a:bodyPr>
          <a:lstStyle/>
          <a:p>
            <a:pPr marL="342900" indent="-342900">
              <a:buFont typeface="Arial" panose="020B0604020202020204" pitchFamily="34" charset="0"/>
              <a:buChar char="•"/>
            </a:pPr>
            <a:r>
              <a:rPr lang="en-US" altLang="en-US" sz="2800"/>
              <a:t>Involve co-investigators as early as possible with shaping the idea and proposal</a:t>
            </a:r>
          </a:p>
          <a:p>
            <a:pPr marL="342900" indent="-342900">
              <a:buFont typeface="Arial" panose="020B0604020202020204" pitchFamily="34" charset="0"/>
              <a:buChar char="•"/>
            </a:pPr>
            <a:endParaRPr lang="en-US" altLang="en-US" sz="2800"/>
          </a:p>
          <a:p>
            <a:pPr marL="342900" indent="-342900">
              <a:buFont typeface="Arial" panose="020B0604020202020204" pitchFamily="34" charset="0"/>
              <a:buChar char="•"/>
            </a:pPr>
            <a:r>
              <a:rPr lang="en-US" altLang="en-US" sz="2800"/>
              <a:t>Manage their expectations about their role, available support, and expected time investment</a:t>
            </a:r>
          </a:p>
          <a:p>
            <a:pPr marL="800100" lvl="1" indent="-342900">
              <a:buFont typeface="Arial" panose="020B0604020202020204" pitchFamily="34" charset="0"/>
              <a:buChar char="•"/>
            </a:pPr>
            <a:r>
              <a:rPr lang="en-US" altLang="en-US" sz="2800"/>
              <a:t>Described in project management section</a:t>
            </a:r>
          </a:p>
          <a:p>
            <a:pPr marL="342900" indent="-342900">
              <a:buFont typeface="Arial" panose="020B0604020202020204" pitchFamily="34" charset="0"/>
              <a:buChar char="•"/>
            </a:pPr>
            <a:endParaRPr lang="en-US" sz="2800"/>
          </a:p>
          <a:p>
            <a:pPr marL="342900" indent="-342900">
              <a:buFont typeface="Arial" panose="020B0604020202020204" pitchFamily="34" charset="0"/>
              <a:buChar char="•"/>
            </a:pPr>
            <a:r>
              <a:rPr lang="en-US" sz="2800"/>
              <a:t>Give them sufficient time to (1) sort out the admin (internal processes, budget for their salaries, etc.), and (2) provide feedback on your drafts</a:t>
            </a:r>
          </a:p>
          <a:p>
            <a:pPr marL="342900" indent="-342900">
              <a:buFont typeface="Arial" panose="020B0604020202020204" pitchFamily="34" charset="0"/>
              <a:buChar char="•"/>
            </a:pPr>
            <a:endParaRPr lang="en-GB" sz="2800"/>
          </a:p>
        </p:txBody>
      </p:sp>
    </p:spTree>
    <p:extLst>
      <p:ext uri="{BB962C8B-B14F-4D97-AF65-F5344CB8AC3E}">
        <p14:creationId xmlns:p14="http://schemas.microsoft.com/office/powerpoint/2010/main" val="4164471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2F2999D-0E26-E68E-56FB-E6867623D123}"/>
              </a:ext>
            </a:extLst>
          </p:cNvPr>
          <p:cNvSpPr/>
          <p:nvPr/>
        </p:nvSpPr>
        <p:spPr>
          <a:xfrm>
            <a:off x="43542" y="722055"/>
            <a:ext cx="9111344" cy="2862322"/>
          </a:xfrm>
          <a:prstGeom prst="rect">
            <a:avLst/>
          </a:prstGeom>
          <a:noFill/>
        </p:spPr>
        <p:txBody>
          <a:bodyPr wrap="square">
            <a:spAutoFit/>
          </a:bodyPr>
          <a:lstStyle/>
          <a:p>
            <a:pPr algn="ctr">
              <a:defRPr/>
            </a:pPr>
            <a:r>
              <a:rPr lang="en-US" sz="6000" dirty="0">
                <a:solidFill>
                  <a:srgbClr val="FFFF00"/>
                </a:solidFill>
                <a:latin typeface="Arial" charset="0"/>
                <a:ea typeface="ＭＳ Ｐゴシック" charset="0"/>
              </a:rPr>
              <a:t>Background</a:t>
            </a:r>
          </a:p>
          <a:p>
            <a:pPr algn="ctr">
              <a:defRPr/>
            </a:pPr>
            <a:r>
              <a:rPr lang="en-US" sz="6000" dirty="0">
                <a:solidFill>
                  <a:srgbClr val="FFFF00"/>
                </a:solidFill>
                <a:latin typeface="Arial" charset="0"/>
                <a:ea typeface="ＭＳ Ｐゴシック" charset="0"/>
              </a:rPr>
              <a:t>on funding agency,</a:t>
            </a:r>
          </a:p>
          <a:p>
            <a:pPr algn="ctr">
              <a:defRPr/>
            </a:pPr>
            <a:r>
              <a:rPr lang="en-US" sz="6000" dirty="0">
                <a:solidFill>
                  <a:srgbClr val="FFFF00"/>
                </a:solidFill>
                <a:latin typeface="Arial" charset="0"/>
                <a:ea typeface="ＭＳ Ｐゴシック" charset="0"/>
              </a:rPr>
              <a:t>c</a:t>
            </a:r>
            <a:r>
              <a:rPr lang="en-US" sz="6000">
                <a:solidFill>
                  <a:srgbClr val="FFFF00"/>
                </a:solidFill>
                <a:latin typeface="Arial" charset="0"/>
                <a:ea typeface="ＭＳ Ｐゴシック" charset="0"/>
              </a:rPr>
              <a:t>all </a:t>
            </a:r>
            <a:r>
              <a:rPr lang="en-US" sz="6000" dirty="0">
                <a:solidFill>
                  <a:srgbClr val="FFFF00"/>
                </a:solidFill>
                <a:latin typeface="Arial" charset="0"/>
                <a:ea typeface="ＭＳ Ｐゴシック" charset="0"/>
              </a:rPr>
              <a:t>for proposals</a:t>
            </a:r>
          </a:p>
        </p:txBody>
      </p:sp>
    </p:spTree>
    <p:extLst>
      <p:ext uri="{BB962C8B-B14F-4D97-AF65-F5344CB8AC3E}">
        <p14:creationId xmlns:p14="http://schemas.microsoft.com/office/powerpoint/2010/main" val="22522070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DCB89279-BD11-2542-9C4F-52D226213574}"/>
              </a:ext>
            </a:extLst>
          </p:cNvPr>
          <p:cNvSpPr>
            <a:spLocks noGrp="1" noChangeArrowheads="1"/>
          </p:cNvSpPr>
          <p:nvPr>
            <p:ph type="title"/>
          </p:nvPr>
        </p:nvSpPr>
        <p:spPr>
          <a:xfrm>
            <a:off x="304800" y="304800"/>
            <a:ext cx="8686800" cy="6324600"/>
          </a:xfrm>
        </p:spPr>
        <p:txBody>
          <a:bodyPr/>
          <a:lstStyle/>
          <a:p>
            <a:pPr marL="9525" indent="-9525" algn="l"/>
            <a:r>
              <a:rPr lang="en-US" altLang="en-US" dirty="0">
                <a:solidFill>
                  <a:srgbClr val="FFFF00"/>
                </a:solidFill>
                <a:ea typeface="ＭＳ Ｐゴシック" panose="020B0600070205080204" pitchFamily="34" charset="-128"/>
              </a:rPr>
              <a:t>Know the context for the call for proposals.</a:t>
            </a:r>
            <a:br>
              <a:rPr lang="en-US" altLang="en-US" dirty="0">
                <a:solidFill>
                  <a:srgbClr val="FFFF00"/>
                </a:solidFill>
                <a:ea typeface="ＭＳ Ｐゴシック" panose="020B0600070205080204" pitchFamily="34" charset="-128"/>
              </a:rPr>
            </a:br>
            <a:br>
              <a:rPr lang="en-US" altLang="en-US" sz="3600" dirty="0">
                <a:solidFill>
                  <a:srgbClr val="FFFF00"/>
                </a:solidFill>
                <a:ea typeface="ＭＳ Ｐゴシック" panose="020B0600070205080204" pitchFamily="34" charset="-128"/>
              </a:rPr>
            </a:br>
            <a:r>
              <a:rPr lang="en-US" altLang="en-US" sz="3600" dirty="0">
                <a:solidFill>
                  <a:schemeClr val="tx1"/>
                </a:solidFill>
                <a:ea typeface="ＭＳ Ｐゴシック" panose="020B0600070205080204" pitchFamily="34" charset="-128"/>
              </a:rPr>
              <a:t>Are you eligible?</a:t>
            </a:r>
            <a:br>
              <a:rPr lang="en-US" altLang="en-US" sz="3600" dirty="0">
                <a:solidFill>
                  <a:schemeClr val="tx1"/>
                </a:solidFill>
                <a:ea typeface="ＭＳ Ｐゴシック" panose="020B0600070205080204" pitchFamily="34" charset="-128"/>
              </a:rPr>
            </a:br>
            <a:br>
              <a:rPr lang="en-US" altLang="en-US" sz="3600" dirty="0">
                <a:solidFill>
                  <a:schemeClr val="tx1"/>
                </a:solidFill>
                <a:ea typeface="ＭＳ Ｐゴシック" panose="020B0600070205080204" pitchFamily="34" charset="-128"/>
              </a:rPr>
            </a:br>
            <a:r>
              <a:rPr lang="en-US" altLang="en-US" sz="3600" dirty="0">
                <a:solidFill>
                  <a:schemeClr val="tx1"/>
                </a:solidFill>
                <a:ea typeface="ＭＳ Ｐゴシック" panose="020B0600070205080204" pitchFamily="34" charset="-128"/>
              </a:rPr>
              <a:t>Are there favored competitors due to how the call for proposals was written?</a:t>
            </a:r>
            <a:br>
              <a:rPr lang="en-US" altLang="en-US" sz="3600" dirty="0">
                <a:solidFill>
                  <a:schemeClr val="tx1"/>
                </a:solidFill>
                <a:ea typeface="ＭＳ Ｐゴシック" panose="020B0600070205080204" pitchFamily="34" charset="-128"/>
              </a:rPr>
            </a:br>
            <a:br>
              <a:rPr lang="en-US" altLang="en-US" sz="3600" dirty="0">
                <a:solidFill>
                  <a:schemeClr val="tx1"/>
                </a:solidFill>
                <a:ea typeface="ＭＳ Ｐゴシック" panose="020B0600070205080204" pitchFamily="34" charset="-128"/>
              </a:rPr>
            </a:br>
            <a:r>
              <a:rPr lang="en-US" altLang="en-US" sz="3600" dirty="0">
                <a:solidFill>
                  <a:schemeClr val="tx1"/>
                </a:solidFill>
                <a:ea typeface="ＭＳ Ｐゴシック" panose="020B0600070205080204" pitchFamily="34" charset="-128"/>
              </a:rPr>
              <a:t>Call the program manager to discuss your proposal, if possible.</a:t>
            </a:r>
            <a:br>
              <a:rPr lang="en-US" altLang="en-US" sz="3600" dirty="0">
                <a:solidFill>
                  <a:schemeClr val="tx1"/>
                </a:solidFill>
                <a:ea typeface="ＭＳ Ｐゴシック" panose="020B0600070205080204" pitchFamily="34" charset="-128"/>
              </a:rPr>
            </a:br>
            <a:endParaRPr lang="en-US" altLang="en-US" sz="3600" dirty="0">
              <a:solidFill>
                <a:srgbClr val="FFFF00"/>
              </a:solidFill>
              <a:ea typeface="ＭＳ Ｐゴシック" panose="020B0600070205080204" pitchFamily="34" charset="-128"/>
            </a:endParaRPr>
          </a:p>
        </p:txBody>
      </p:sp>
    </p:spTree>
    <p:extLst>
      <p:ext uri="{BB962C8B-B14F-4D97-AF65-F5344CB8AC3E}">
        <p14:creationId xmlns:p14="http://schemas.microsoft.com/office/powerpoint/2010/main" val="31573141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DCB89279-BD11-2542-9C4F-52D226213574}"/>
              </a:ext>
            </a:extLst>
          </p:cNvPr>
          <p:cNvSpPr>
            <a:spLocks noGrp="1" noChangeArrowheads="1"/>
          </p:cNvSpPr>
          <p:nvPr>
            <p:ph type="title"/>
          </p:nvPr>
        </p:nvSpPr>
        <p:spPr>
          <a:xfrm>
            <a:off x="533400" y="533400"/>
            <a:ext cx="8382000" cy="5562600"/>
          </a:xfrm>
        </p:spPr>
        <p:txBody>
          <a:bodyPr/>
          <a:lstStyle/>
          <a:p>
            <a:pPr marL="9525" indent="-9525" algn="l"/>
            <a:r>
              <a:rPr lang="en-US" altLang="en-US" dirty="0">
                <a:solidFill>
                  <a:srgbClr val="FFFF00"/>
                </a:solidFill>
                <a:ea typeface="ＭＳ Ｐゴシック" panose="020B0600070205080204" pitchFamily="34" charset="-128"/>
              </a:rPr>
              <a:t>What are they looking for?</a:t>
            </a:r>
            <a:br>
              <a:rPr lang="en-US" altLang="en-US" dirty="0">
                <a:solidFill>
                  <a:srgbClr val="FFFF00"/>
                </a:solidFill>
                <a:ea typeface="ＭＳ Ｐゴシック" panose="020B0600070205080204" pitchFamily="34" charset="-128"/>
              </a:rPr>
            </a:br>
            <a:br>
              <a:rPr lang="en-US" altLang="en-US" sz="3600" dirty="0">
                <a:solidFill>
                  <a:srgbClr val="FFFF00"/>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Pay attention to the criteria by which the proposal will be judged.</a:t>
            </a:r>
            <a:br>
              <a:rPr lang="en-US" altLang="en-US" sz="3200" dirty="0">
                <a:solidFill>
                  <a:schemeClr val="tx1"/>
                </a:solidFill>
                <a:ea typeface="ＭＳ Ｐゴシック" panose="020B0600070205080204" pitchFamily="34" charset="-128"/>
              </a:rPr>
            </a:br>
            <a:br>
              <a:rPr lang="en-US" altLang="en-US" sz="3200" dirty="0">
                <a:solidFill>
                  <a:schemeClr val="tx1"/>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Talk with prior applicants (particularly successful ones).</a:t>
            </a:r>
            <a:br>
              <a:rPr lang="en-US" altLang="en-US" sz="3200" dirty="0">
                <a:solidFill>
                  <a:schemeClr val="tx1"/>
                </a:solidFill>
                <a:ea typeface="ＭＳ Ｐゴシック" panose="020B0600070205080204" pitchFamily="34" charset="-128"/>
              </a:rPr>
            </a:br>
            <a:br>
              <a:rPr lang="en-US" altLang="en-US" sz="3200" dirty="0">
                <a:solidFill>
                  <a:schemeClr val="tx1"/>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Get copies of previous submissions.</a:t>
            </a:r>
            <a:br>
              <a:rPr lang="en-US" altLang="en-US" sz="3200" dirty="0">
                <a:solidFill>
                  <a:schemeClr val="tx1"/>
                </a:solidFill>
                <a:ea typeface="ＭＳ Ｐゴシック" panose="020B0600070205080204" pitchFamily="34" charset="-128"/>
              </a:rPr>
            </a:br>
            <a:endParaRPr lang="en-US" altLang="en-US" sz="3600" dirty="0">
              <a:solidFill>
                <a:srgbClr val="FFFF00"/>
              </a:solidFill>
              <a:ea typeface="ＭＳ Ｐゴシック" panose="020B0600070205080204" pitchFamily="34" charset="-128"/>
            </a:endParaRPr>
          </a:p>
        </p:txBody>
      </p:sp>
    </p:spTree>
    <p:extLst>
      <p:ext uri="{BB962C8B-B14F-4D97-AF65-F5344CB8AC3E}">
        <p14:creationId xmlns:p14="http://schemas.microsoft.com/office/powerpoint/2010/main" val="28142661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a:extLst>
            <a:ext uri="{FF2B5EF4-FFF2-40B4-BE49-F238E27FC236}">
              <a16:creationId xmlns:a16="http://schemas.microsoft.com/office/drawing/2014/main" id="{315A02F0-180A-C970-9382-B824884B6F4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93EC449-B968-4295-1F17-BF7A47C559C4}"/>
              </a:ext>
            </a:extLst>
          </p:cNvPr>
          <p:cNvSpPr/>
          <p:nvPr/>
        </p:nvSpPr>
        <p:spPr>
          <a:xfrm>
            <a:off x="43542" y="722055"/>
            <a:ext cx="9111344" cy="1015663"/>
          </a:xfrm>
          <a:prstGeom prst="rect">
            <a:avLst/>
          </a:prstGeom>
          <a:noFill/>
        </p:spPr>
        <p:txBody>
          <a:bodyPr wrap="square">
            <a:spAutoFit/>
          </a:bodyPr>
          <a:lstStyle/>
          <a:p>
            <a:pPr algn="ctr">
              <a:defRPr/>
            </a:pPr>
            <a:r>
              <a:rPr lang="en-US" sz="6000" dirty="0">
                <a:solidFill>
                  <a:srgbClr val="FFFF00"/>
                </a:solidFill>
                <a:latin typeface="Arial" charset="0"/>
                <a:ea typeface="ＭＳ Ｐゴシック" charset="0"/>
              </a:rPr>
              <a:t>Understand the panel</a:t>
            </a:r>
          </a:p>
        </p:txBody>
      </p:sp>
    </p:spTree>
    <p:extLst>
      <p:ext uri="{BB962C8B-B14F-4D97-AF65-F5344CB8AC3E}">
        <p14:creationId xmlns:p14="http://schemas.microsoft.com/office/powerpoint/2010/main" val="1182791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a:extLst>
            <a:ext uri="{FF2B5EF4-FFF2-40B4-BE49-F238E27FC236}">
              <a16:creationId xmlns:a16="http://schemas.microsoft.com/office/drawing/2014/main" id="{BEA4D4B7-BA31-ACF3-5E41-21F68E8EA95F}"/>
            </a:ext>
          </a:extLst>
        </p:cNvPr>
        <p:cNvGrpSpPr/>
        <p:nvPr/>
      </p:nvGrpSpPr>
      <p:grpSpPr>
        <a:xfrm>
          <a:off x="0" y="0"/>
          <a:ext cx="0" cy="0"/>
          <a:chOff x="0" y="0"/>
          <a:chExt cx="0" cy="0"/>
        </a:xfrm>
      </p:grpSpPr>
      <p:pic>
        <p:nvPicPr>
          <p:cNvPr id="5" name="Picture 4" descr="A black and white image of a machete&#10;&#10;AI-generated content may be incorrect.">
            <a:extLst>
              <a:ext uri="{FF2B5EF4-FFF2-40B4-BE49-F238E27FC236}">
                <a16:creationId xmlns:a16="http://schemas.microsoft.com/office/drawing/2014/main" id="{CB4C62B3-ADD7-D11B-C1F6-91585F85427A}"/>
              </a:ext>
            </a:extLst>
          </p:cNvPr>
          <p:cNvPicPr>
            <a:picLocks noChangeAspect="1"/>
          </p:cNvPicPr>
          <p:nvPr/>
        </p:nvPicPr>
        <p:blipFill>
          <a:blip r:embed="rId2"/>
          <a:stretch>
            <a:fillRect/>
          </a:stretch>
        </p:blipFill>
        <p:spPr>
          <a:xfrm>
            <a:off x="-9728" y="0"/>
            <a:ext cx="9284226" cy="6858000"/>
          </a:xfrm>
          <a:prstGeom prst="rect">
            <a:avLst/>
          </a:prstGeom>
        </p:spPr>
      </p:pic>
      <p:sp>
        <p:nvSpPr>
          <p:cNvPr id="2" name="TextBox 1">
            <a:extLst>
              <a:ext uri="{FF2B5EF4-FFF2-40B4-BE49-F238E27FC236}">
                <a16:creationId xmlns:a16="http://schemas.microsoft.com/office/drawing/2014/main" id="{B01407FA-74D2-E4FA-7ED9-952385796844}"/>
              </a:ext>
            </a:extLst>
          </p:cNvPr>
          <p:cNvSpPr txBox="1"/>
          <p:nvPr/>
        </p:nvSpPr>
        <p:spPr>
          <a:xfrm>
            <a:off x="6953227" y="6400800"/>
            <a:ext cx="2156360" cy="338554"/>
          </a:xfrm>
          <a:prstGeom prst="rect">
            <a:avLst/>
          </a:prstGeom>
          <a:noFill/>
        </p:spPr>
        <p:txBody>
          <a:bodyPr wrap="none" rtlCol="0">
            <a:spAutoFit/>
          </a:bodyPr>
          <a:lstStyle/>
          <a:p>
            <a:r>
              <a:rPr lang="en-US" sz="1600" b="0" i="0" u="none" strike="noStrike" dirty="0">
                <a:solidFill>
                  <a:srgbClr val="212121"/>
                </a:solidFill>
                <a:effectLst/>
                <a:latin typeface="Helvetica" pitchFamily="2" charset="0"/>
              </a:rPr>
              <a:t>(Jean-Baptiste Koehl)</a:t>
            </a:r>
            <a:endParaRPr lang="en-US" sz="1600" dirty="0">
              <a:latin typeface="Helvetica" pitchFamily="2" charset="0"/>
            </a:endParaRPr>
          </a:p>
        </p:txBody>
      </p:sp>
    </p:spTree>
    <p:extLst>
      <p:ext uri="{BB962C8B-B14F-4D97-AF65-F5344CB8AC3E}">
        <p14:creationId xmlns:p14="http://schemas.microsoft.com/office/powerpoint/2010/main" val="25172857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DCB89279-BD11-2542-9C4F-52D226213574}"/>
              </a:ext>
            </a:extLst>
          </p:cNvPr>
          <p:cNvSpPr>
            <a:spLocks noGrp="1" noChangeArrowheads="1"/>
          </p:cNvSpPr>
          <p:nvPr>
            <p:ph type="title"/>
          </p:nvPr>
        </p:nvSpPr>
        <p:spPr>
          <a:xfrm>
            <a:off x="304800" y="1143000"/>
            <a:ext cx="8686800" cy="4648200"/>
          </a:xfrm>
        </p:spPr>
        <p:txBody>
          <a:bodyPr/>
          <a:lstStyle/>
          <a:p>
            <a:pPr marL="9525" indent="-9525" algn="l"/>
            <a:r>
              <a:rPr lang="en-US" altLang="en-US" dirty="0">
                <a:solidFill>
                  <a:srgbClr val="FFFF00"/>
                </a:solidFill>
                <a:ea typeface="ＭＳ Ｐゴシック" panose="020B0600070205080204" pitchFamily="34" charset="-128"/>
              </a:rPr>
              <a:t>Know your audience, and write the proposal accordingly.</a:t>
            </a:r>
            <a:br>
              <a:rPr lang="en-US" altLang="en-US" dirty="0">
                <a:solidFill>
                  <a:srgbClr val="FFFF00"/>
                </a:solidFill>
                <a:ea typeface="ＭＳ Ｐゴシック" panose="020B0600070205080204" pitchFamily="34" charset="-128"/>
              </a:rPr>
            </a:br>
            <a:r>
              <a:rPr lang="en-US" altLang="en-US" dirty="0">
                <a:solidFill>
                  <a:srgbClr val="FFFF00"/>
                </a:solidFill>
                <a:ea typeface="ＭＳ Ｐゴシック" panose="020B0600070205080204" pitchFamily="34" charset="-128"/>
              </a:rPr>
              <a:t> </a:t>
            </a:r>
            <a:br>
              <a:rPr lang="en-US" altLang="en-US" sz="3600" dirty="0">
                <a:solidFill>
                  <a:srgbClr val="FFFF00"/>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Will generalists be on the panel?  (Much more likely for awards and fellowships.)</a:t>
            </a:r>
            <a:br>
              <a:rPr lang="en-US" altLang="en-US" sz="3200" dirty="0">
                <a:solidFill>
                  <a:schemeClr val="tx1"/>
                </a:solidFill>
                <a:ea typeface="ＭＳ Ｐゴシック" panose="020B0600070205080204" pitchFamily="34" charset="-128"/>
              </a:rPr>
            </a:br>
            <a:br>
              <a:rPr lang="en-US" altLang="en-US" sz="3200" dirty="0">
                <a:solidFill>
                  <a:schemeClr val="tx1"/>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Will specialists be reviewing the proposal?</a:t>
            </a:r>
            <a:br>
              <a:rPr lang="en-US" altLang="en-US" sz="3200" dirty="0">
                <a:solidFill>
                  <a:schemeClr val="tx1"/>
                </a:solidFill>
                <a:ea typeface="ＭＳ Ｐゴシック" panose="020B0600070205080204" pitchFamily="34" charset="-128"/>
              </a:rPr>
            </a:br>
            <a:br>
              <a:rPr lang="en-US" altLang="en-US" sz="3200" dirty="0">
                <a:solidFill>
                  <a:schemeClr val="tx1"/>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What do your funders SAY they want to fund? Any relevant priority setting work?</a:t>
            </a:r>
            <a:br>
              <a:rPr lang="en-US" altLang="en-US" sz="3200" dirty="0">
                <a:solidFill>
                  <a:schemeClr val="tx1"/>
                </a:solidFill>
                <a:ea typeface="ＭＳ Ｐゴシック" panose="020B0600070205080204" pitchFamily="34" charset="-128"/>
              </a:rPr>
            </a:br>
            <a:br>
              <a:rPr lang="en-US" altLang="en-US" sz="3200" dirty="0">
                <a:solidFill>
                  <a:schemeClr val="tx1"/>
                </a:solidFill>
                <a:ea typeface="ＭＳ Ｐゴシック" panose="020B0600070205080204" pitchFamily="34" charset="-128"/>
              </a:rPr>
            </a:br>
            <a:endParaRPr lang="en-US" altLang="en-US" sz="3600" dirty="0">
              <a:solidFill>
                <a:srgbClr val="FFFF00"/>
              </a:solidFill>
              <a:ea typeface="ＭＳ Ｐゴシック" panose="020B0600070205080204" pitchFamily="34" charset="-128"/>
            </a:endParaRPr>
          </a:p>
        </p:txBody>
      </p:sp>
    </p:spTree>
    <p:extLst>
      <p:ext uri="{BB962C8B-B14F-4D97-AF65-F5344CB8AC3E}">
        <p14:creationId xmlns:p14="http://schemas.microsoft.com/office/powerpoint/2010/main" val="582957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a:extLst>
            <a:ext uri="{FF2B5EF4-FFF2-40B4-BE49-F238E27FC236}">
              <a16:creationId xmlns:a16="http://schemas.microsoft.com/office/drawing/2014/main" id="{BDC184FD-E603-E70D-BAB9-DB34A78DAC46}"/>
            </a:ext>
          </a:extLst>
        </p:cNvPr>
        <p:cNvGrpSpPr/>
        <p:nvPr/>
      </p:nvGrpSpPr>
      <p:grpSpPr>
        <a:xfrm>
          <a:off x="0" y="0"/>
          <a:ext cx="0" cy="0"/>
          <a:chOff x="0" y="0"/>
          <a:chExt cx="0" cy="0"/>
        </a:xfrm>
      </p:grpSpPr>
      <p:sp>
        <p:nvSpPr>
          <p:cNvPr id="3076" name="Rectangle 4">
            <a:extLst>
              <a:ext uri="{FF2B5EF4-FFF2-40B4-BE49-F238E27FC236}">
                <a16:creationId xmlns:a16="http://schemas.microsoft.com/office/drawing/2014/main" id="{D3E5311B-1C06-C3C7-2BA1-55C70F806854}"/>
              </a:ext>
            </a:extLst>
          </p:cNvPr>
          <p:cNvSpPr>
            <a:spLocks noGrp="1" noChangeArrowheads="1"/>
          </p:cNvSpPr>
          <p:nvPr>
            <p:ph type="ctrTitle" idx="4294967295"/>
          </p:nvPr>
        </p:nvSpPr>
        <p:spPr>
          <a:xfrm>
            <a:off x="652462" y="304800"/>
            <a:ext cx="8458200" cy="941882"/>
          </a:xfrm>
        </p:spPr>
        <p:txBody>
          <a:bodyPr/>
          <a:lstStyle/>
          <a:p>
            <a:pPr algn="l">
              <a:defRPr/>
            </a:pPr>
            <a:r>
              <a:rPr lang="en-US" sz="4000" dirty="0">
                <a:solidFill>
                  <a:srgbClr val="FFFF00"/>
                </a:solidFill>
                <a:effectLst>
                  <a:outerShdw blurRad="38100" dist="38100" dir="2700000" algn="tl">
                    <a:srgbClr val="000000"/>
                  </a:outerShdw>
                </a:effectLst>
                <a:latin typeface="Helvetica" charset="0"/>
                <a:ea typeface="ＭＳ Ｐゴシック" charset="0"/>
                <a:cs typeface="Helvetica" charset="0"/>
              </a:rPr>
              <a:t>What you will learn in this session:</a:t>
            </a:r>
            <a:endParaRPr lang="en-US" sz="3200" dirty="0">
              <a:latin typeface="Helvetica" charset="0"/>
              <a:ea typeface="ＭＳ Ｐゴシック" charset="0"/>
              <a:cs typeface="Helvetica" charset="0"/>
            </a:endParaRPr>
          </a:p>
        </p:txBody>
      </p:sp>
      <p:sp>
        <p:nvSpPr>
          <p:cNvPr id="15363" name="Rectangle 5">
            <a:extLst>
              <a:ext uri="{FF2B5EF4-FFF2-40B4-BE49-F238E27FC236}">
                <a16:creationId xmlns:a16="http://schemas.microsoft.com/office/drawing/2014/main" id="{DE5A1CA3-9A29-6DD9-BA4E-5087EF6A292E}"/>
              </a:ext>
            </a:extLst>
          </p:cNvPr>
          <p:cNvSpPr>
            <a:spLocks noGrp="1" noChangeArrowheads="1"/>
          </p:cNvSpPr>
          <p:nvPr>
            <p:ph type="subTitle" idx="4294967295"/>
          </p:nvPr>
        </p:nvSpPr>
        <p:spPr>
          <a:xfrm>
            <a:off x="209550" y="1447800"/>
            <a:ext cx="8724900" cy="3124200"/>
          </a:xfrm>
        </p:spPr>
        <p:txBody>
          <a:bodyPr/>
          <a:lstStyle/>
          <a:p>
            <a:pPr>
              <a:defRPr/>
            </a:pPr>
            <a:r>
              <a:rPr lang="en-US" sz="2800">
                <a:latin typeface="Helvetica"/>
                <a:ea typeface="ＭＳ Ｐゴシック"/>
                <a:cs typeface="Helvetica"/>
              </a:rPr>
              <a:t>What is a strong rationale for a research project?</a:t>
            </a:r>
          </a:p>
          <a:p>
            <a:pPr>
              <a:defRPr/>
            </a:pPr>
            <a:endParaRPr lang="en-US" sz="2800">
              <a:latin typeface="Helvetica"/>
              <a:ea typeface="ＭＳ Ｐゴシック"/>
              <a:cs typeface="Helvetica"/>
            </a:endParaRPr>
          </a:p>
          <a:p>
            <a:pPr>
              <a:defRPr/>
            </a:pPr>
            <a:r>
              <a:rPr lang="en-US" sz="2800">
                <a:latin typeface="Helvetica"/>
                <a:ea typeface="ＭＳ Ｐゴシック"/>
                <a:cs typeface="Helvetica"/>
              </a:rPr>
              <a:t>How to build and manage a team of co-applicants?</a:t>
            </a:r>
            <a:endParaRPr lang="en-US">
              <a:latin typeface="Helvetica"/>
              <a:ea typeface="ＭＳ Ｐゴシック"/>
              <a:cs typeface="Helvetica"/>
            </a:endParaRPr>
          </a:p>
          <a:p>
            <a:pPr>
              <a:defRPr/>
            </a:pPr>
            <a:endParaRPr lang="en-US" sz="2800">
              <a:latin typeface="Helvetica" charset="0"/>
              <a:ea typeface="ＭＳ Ｐゴシック" charset="0"/>
              <a:cs typeface="Helvetica" charset="0"/>
            </a:endParaRPr>
          </a:p>
          <a:p>
            <a:pPr>
              <a:defRPr/>
            </a:pPr>
            <a:r>
              <a:rPr lang="en-US" sz="2800">
                <a:latin typeface="Helvetica"/>
                <a:ea typeface="ＭＳ Ｐゴシック"/>
                <a:cs typeface="Helvetica"/>
              </a:rPr>
              <a:t>Understanding calls and funders</a:t>
            </a:r>
            <a:endParaRPr lang="en-US" sz="2800">
              <a:latin typeface="Helvetica" charset="0"/>
              <a:ea typeface="ＭＳ Ｐゴシック" charset="0"/>
              <a:cs typeface="Helvetica" charset="0"/>
            </a:endParaRPr>
          </a:p>
          <a:p>
            <a:pPr>
              <a:buFontTx/>
              <a:buChar char="•"/>
              <a:defRPr/>
            </a:pPr>
            <a:endParaRPr lang="en-US" sz="2800">
              <a:latin typeface="Helvetica" charset="0"/>
              <a:ea typeface="ＭＳ Ｐゴシック" charset="0"/>
              <a:cs typeface="Helvetica" charset="0"/>
            </a:endParaRPr>
          </a:p>
          <a:p>
            <a:pPr>
              <a:defRPr/>
            </a:pPr>
            <a:r>
              <a:rPr lang="en-US" sz="2800">
                <a:latin typeface="Helvetica"/>
                <a:ea typeface="ＭＳ Ｐゴシック"/>
                <a:cs typeface="Helvetica"/>
              </a:rPr>
              <a:t>Highlighting value and impact</a:t>
            </a:r>
            <a:endParaRPr lang="en-US" sz="2800">
              <a:latin typeface="Helvetica" charset="0"/>
              <a:ea typeface="ＭＳ Ｐゴシック" charset="0"/>
              <a:cs typeface="Helvetica" charset="0"/>
            </a:endParaRPr>
          </a:p>
          <a:p>
            <a:pPr>
              <a:defRPr/>
            </a:pPr>
            <a:endParaRPr lang="en-US" sz="2800">
              <a:latin typeface="Helvetica" charset="0"/>
              <a:ea typeface="ＭＳ Ｐゴシック" charset="0"/>
              <a:cs typeface="Helvetica" charset="0"/>
            </a:endParaRPr>
          </a:p>
          <a:p>
            <a:pPr>
              <a:defRPr/>
            </a:pPr>
            <a:r>
              <a:rPr lang="en-US" sz="2800">
                <a:latin typeface="Helvetica"/>
                <a:ea typeface="ＭＳ Ｐゴシック"/>
                <a:cs typeface="Helvetica"/>
              </a:rPr>
              <a:t>Communicating your ideas</a:t>
            </a:r>
            <a:endParaRPr lang="en-US" sz="2800">
              <a:latin typeface="Helvetica" charset="0"/>
              <a:ea typeface="ＭＳ Ｐゴシック" charset="0"/>
              <a:cs typeface="Helvetica" charset="0"/>
            </a:endParaRPr>
          </a:p>
          <a:p>
            <a:pPr>
              <a:defRPr/>
            </a:pPr>
            <a:endParaRPr lang="en-US" sz="2800" dirty="0">
              <a:latin typeface="Helvetica" charset="0"/>
              <a:ea typeface="ＭＳ Ｐゴシック" charset="0"/>
              <a:cs typeface="Helvetica" charset="0"/>
            </a:endParaRPr>
          </a:p>
          <a:p>
            <a:pPr marL="0" indent="0" algn="ctr">
              <a:buNone/>
              <a:defRPr/>
            </a:pPr>
            <a:endParaRPr lang="en-US" sz="2800">
              <a:latin typeface="Helvetica" charset="0"/>
              <a:ea typeface="ＭＳ Ｐゴシック" charset="0"/>
              <a:cs typeface="Helvetica" charset="0"/>
            </a:endParaRPr>
          </a:p>
          <a:p>
            <a:pPr marL="0" indent="0" algn="ctr">
              <a:buNone/>
              <a:defRPr/>
            </a:pPr>
            <a:endParaRPr lang="en-US" sz="1600">
              <a:latin typeface="Helvetica" charset="0"/>
              <a:ea typeface="ＭＳ Ｐゴシック" charset="0"/>
              <a:cs typeface="Helvetica" charset="0"/>
            </a:endParaRPr>
          </a:p>
          <a:p>
            <a:pPr marL="0" indent="0" algn="ctr">
              <a:buNone/>
              <a:defRPr/>
            </a:pPr>
            <a:endParaRPr lang="en-US" sz="1600">
              <a:latin typeface="Helvetica" charset="0"/>
              <a:ea typeface="ＭＳ Ｐゴシック" charset="0"/>
              <a:cs typeface="Helvetica" charset="0"/>
            </a:endParaRPr>
          </a:p>
        </p:txBody>
      </p:sp>
    </p:spTree>
    <p:extLst>
      <p:ext uri="{BB962C8B-B14F-4D97-AF65-F5344CB8AC3E}">
        <p14:creationId xmlns:p14="http://schemas.microsoft.com/office/powerpoint/2010/main" val="29411799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604163" name="Rectangle 3"/>
          <p:cNvSpPr>
            <a:spLocks noGrp="1" noChangeArrowheads="1"/>
          </p:cNvSpPr>
          <p:nvPr>
            <p:ph type="body" idx="1"/>
          </p:nvPr>
        </p:nvSpPr>
        <p:spPr>
          <a:xfrm>
            <a:off x="609600" y="609600"/>
            <a:ext cx="8229600" cy="2967674"/>
          </a:xfrm>
        </p:spPr>
        <p:txBody>
          <a:bodyPr/>
          <a:lstStyle/>
          <a:p>
            <a:pPr marL="0" indent="0">
              <a:buNone/>
            </a:pPr>
            <a:r>
              <a:rPr lang="en-US" sz="4000" dirty="0">
                <a:solidFill>
                  <a:srgbClr val="FFFF00"/>
                </a:solidFill>
              </a:rPr>
              <a:t>Address the concerns of the reviewers/panel/funding agency.</a:t>
            </a:r>
          </a:p>
          <a:p>
            <a:pPr marL="0" indent="0">
              <a:buNone/>
            </a:pPr>
            <a:endParaRPr lang="en-US" sz="3200" dirty="0">
              <a:solidFill>
                <a:schemeClr val="bg1"/>
              </a:solidFill>
            </a:endParaRPr>
          </a:p>
          <a:p>
            <a:pPr marL="0" indent="0">
              <a:buNone/>
            </a:pPr>
            <a:r>
              <a:rPr lang="en-US" sz="3200" dirty="0">
                <a:solidFill>
                  <a:schemeClr val="bg1"/>
                </a:solidFill>
              </a:rPr>
              <a:t>Talk at a level that they can understand. </a:t>
            </a:r>
          </a:p>
          <a:p>
            <a:pPr marL="0" indent="0">
              <a:buNone/>
            </a:pPr>
            <a:endParaRPr lang="en-US" sz="3200" dirty="0">
              <a:solidFill>
                <a:schemeClr val="bg1"/>
              </a:solidFill>
            </a:endParaRPr>
          </a:p>
          <a:p>
            <a:pPr marL="0" indent="0">
              <a:buNone/>
            </a:pPr>
            <a:r>
              <a:rPr lang="en-US" sz="3200" dirty="0">
                <a:solidFill>
                  <a:schemeClr val="bg1"/>
                </a:solidFill>
              </a:rPr>
              <a:t>Use clever analogies, demonstrations, stories, or examples to explain difficult concepts.</a:t>
            </a:r>
          </a:p>
        </p:txBody>
      </p:sp>
    </p:spTree>
    <p:extLst>
      <p:ext uri="{BB962C8B-B14F-4D97-AF65-F5344CB8AC3E}">
        <p14:creationId xmlns:p14="http://schemas.microsoft.com/office/powerpoint/2010/main" val="7634440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a:extLst>
            <a:ext uri="{FF2B5EF4-FFF2-40B4-BE49-F238E27FC236}">
              <a16:creationId xmlns:a16="http://schemas.microsoft.com/office/drawing/2014/main" id="{38EDC9FD-9918-BC52-8F9D-366546C0AF49}"/>
            </a:ext>
          </a:extLst>
        </p:cNvPr>
        <p:cNvGrpSpPr/>
        <p:nvPr/>
      </p:nvGrpSpPr>
      <p:grpSpPr>
        <a:xfrm>
          <a:off x="0" y="0"/>
          <a:ext cx="0" cy="0"/>
          <a:chOff x="0" y="0"/>
          <a:chExt cx="0" cy="0"/>
        </a:xfrm>
      </p:grpSpPr>
      <p:sp>
        <p:nvSpPr>
          <p:cNvPr id="149506" name="Text Box 4">
            <a:extLst>
              <a:ext uri="{FF2B5EF4-FFF2-40B4-BE49-F238E27FC236}">
                <a16:creationId xmlns:a16="http://schemas.microsoft.com/office/drawing/2014/main" id="{D6F0F3C8-7CE1-6AFD-741F-4074FD4E66D2}"/>
              </a:ext>
            </a:extLst>
          </p:cNvPr>
          <p:cNvSpPr txBox="1">
            <a:spLocks noChangeArrowheads="1"/>
          </p:cNvSpPr>
          <p:nvPr/>
        </p:nvSpPr>
        <p:spPr bwMode="auto">
          <a:xfrm>
            <a:off x="1965325" y="172402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endParaRPr>
          </a:p>
        </p:txBody>
      </p:sp>
      <p:sp>
        <p:nvSpPr>
          <p:cNvPr id="344070" name="Rectangle 6">
            <a:extLst>
              <a:ext uri="{FF2B5EF4-FFF2-40B4-BE49-F238E27FC236}">
                <a16:creationId xmlns:a16="http://schemas.microsoft.com/office/drawing/2014/main" id="{6E760183-1ACA-AE64-1717-862E2F1A8300}"/>
              </a:ext>
            </a:extLst>
          </p:cNvPr>
          <p:cNvSpPr>
            <a:spLocks noGrp="1" noChangeArrowheads="1"/>
          </p:cNvSpPr>
          <p:nvPr>
            <p:ph type="title" idx="4294967295"/>
          </p:nvPr>
        </p:nvSpPr>
        <p:spPr>
          <a:xfrm>
            <a:off x="457200" y="447675"/>
            <a:ext cx="8458200" cy="1143000"/>
          </a:xfrm>
        </p:spPr>
        <p:txBody>
          <a:bodyPr/>
          <a:lstStyle/>
          <a:p>
            <a:pPr algn="l">
              <a:defRPr/>
            </a:pPr>
            <a:r>
              <a:rPr lang="en-US" altLang="en-US" sz="3600" dirty="0">
                <a:solidFill>
                  <a:srgbClr val="FEFF0C"/>
                </a:solidFill>
                <a:effectLst>
                  <a:outerShdw blurRad="38100" dist="38100" dir="2700000" algn="tl">
                    <a:srgbClr val="000000"/>
                  </a:outerShdw>
                </a:effectLst>
                <a:ea typeface="ＭＳ Ｐゴシック" panose="020B0600070205080204" pitchFamily="34" charset="-128"/>
              </a:rPr>
              <a:t>Manage and mitigate risks in your proposal.</a:t>
            </a:r>
          </a:p>
        </p:txBody>
      </p:sp>
      <p:sp>
        <p:nvSpPr>
          <p:cNvPr id="149508" name="Rectangle 7">
            <a:extLst>
              <a:ext uri="{FF2B5EF4-FFF2-40B4-BE49-F238E27FC236}">
                <a16:creationId xmlns:a16="http://schemas.microsoft.com/office/drawing/2014/main" id="{2B2F15A5-5ED6-0E70-288D-B2ECB57BFB29}"/>
              </a:ext>
            </a:extLst>
          </p:cNvPr>
          <p:cNvSpPr>
            <a:spLocks noGrp="1" noChangeArrowheads="1"/>
          </p:cNvSpPr>
          <p:nvPr>
            <p:ph type="body" idx="4294967295"/>
          </p:nvPr>
        </p:nvSpPr>
        <p:spPr>
          <a:xfrm>
            <a:off x="685800" y="1724025"/>
            <a:ext cx="7772400" cy="4114800"/>
          </a:xfrm>
        </p:spPr>
        <p:txBody>
          <a:bodyPr/>
          <a:lstStyle/>
          <a:p>
            <a:pPr marL="0" indent="0">
              <a:buFontTx/>
              <a:buNone/>
            </a:pPr>
            <a:r>
              <a:rPr lang="en-US" altLang="en-US" sz="2800" dirty="0">
                <a:ea typeface="ＭＳ Ｐゴシック" panose="020B0600070205080204" pitchFamily="34" charset="-128"/>
              </a:rPr>
              <a:t>Things can and WILL go wrong.</a:t>
            </a:r>
          </a:p>
          <a:p>
            <a:pPr marL="0" indent="0">
              <a:buFontTx/>
              <a:buNone/>
            </a:pPr>
            <a:endParaRPr lang="en-US" altLang="en-US" sz="2800" dirty="0">
              <a:ea typeface="ＭＳ Ｐゴシック" panose="020B0600070205080204" pitchFamily="34" charset="-128"/>
            </a:endParaRPr>
          </a:p>
          <a:p>
            <a:pPr marL="0" indent="0">
              <a:buFontTx/>
              <a:buNone/>
            </a:pPr>
            <a:r>
              <a:rPr lang="en-US" altLang="en-US" sz="2800" dirty="0">
                <a:ea typeface="ＭＳ Ｐゴシック" panose="020B0600070205080204" pitchFamily="34" charset="-128"/>
              </a:rPr>
              <a:t>Reviewers will expect you to have alternative plans.</a:t>
            </a:r>
          </a:p>
          <a:p>
            <a:pPr marL="0" indent="0">
              <a:buFontTx/>
              <a:buNone/>
            </a:pPr>
            <a:endParaRPr lang="en-US" altLang="en-US" sz="2800" dirty="0">
              <a:ea typeface="ＭＳ Ｐゴシック" panose="020B0600070205080204" pitchFamily="34" charset="-128"/>
            </a:endParaRPr>
          </a:p>
          <a:p>
            <a:pPr marL="0" indent="0">
              <a:buFontTx/>
              <a:buNone/>
            </a:pPr>
            <a:r>
              <a:rPr lang="en-US" altLang="en-US" sz="2800" dirty="0">
                <a:ea typeface="ＭＳ Ｐゴシック" panose="020B0600070205080204" pitchFamily="34" charset="-128"/>
              </a:rPr>
              <a:t>Be proactive in addressing weaknesses, perceived weaknesses, and things that you don’t even imagine to be weaknesses.</a:t>
            </a:r>
          </a:p>
        </p:txBody>
      </p:sp>
    </p:spTree>
    <p:extLst>
      <p:ext uri="{BB962C8B-B14F-4D97-AF65-F5344CB8AC3E}">
        <p14:creationId xmlns:p14="http://schemas.microsoft.com/office/powerpoint/2010/main" val="26345038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a:extLst>
            <a:ext uri="{FF2B5EF4-FFF2-40B4-BE49-F238E27FC236}">
              <a16:creationId xmlns:a16="http://schemas.microsoft.com/office/drawing/2014/main" id="{63EB4A10-ACE5-D240-31CB-8D8F176E8F67}"/>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030701FA-B53C-24A2-A5CF-4AA4473C4586}"/>
              </a:ext>
            </a:extLst>
          </p:cNvPr>
          <p:cNvSpPr/>
          <p:nvPr/>
        </p:nvSpPr>
        <p:spPr>
          <a:xfrm>
            <a:off x="43542" y="722055"/>
            <a:ext cx="9111344" cy="1938992"/>
          </a:xfrm>
          <a:prstGeom prst="rect">
            <a:avLst/>
          </a:prstGeom>
          <a:noFill/>
        </p:spPr>
        <p:txBody>
          <a:bodyPr wrap="square" lIns="91440" tIns="45720" rIns="91440" bIns="45720" anchor="t">
            <a:spAutoFit/>
          </a:bodyPr>
          <a:lstStyle/>
          <a:p>
            <a:pPr algn="ctr">
              <a:defRPr/>
            </a:pPr>
            <a:r>
              <a:rPr lang="en-US" sz="6000">
                <a:solidFill>
                  <a:srgbClr val="FFFF00"/>
                </a:solidFill>
                <a:latin typeface="Arial"/>
                <a:ea typeface="ＭＳ Ｐゴシック"/>
                <a:cs typeface="Arial"/>
              </a:rPr>
              <a:t>Value for Money and Pathways to Impact</a:t>
            </a:r>
          </a:p>
        </p:txBody>
      </p:sp>
    </p:spTree>
    <p:extLst>
      <p:ext uri="{BB962C8B-B14F-4D97-AF65-F5344CB8AC3E}">
        <p14:creationId xmlns:p14="http://schemas.microsoft.com/office/powerpoint/2010/main" val="11231384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a:extLst>
            <a:ext uri="{FF2B5EF4-FFF2-40B4-BE49-F238E27FC236}">
              <a16:creationId xmlns:a16="http://schemas.microsoft.com/office/drawing/2014/main" id="{399781EA-603F-A199-2413-299690AAE64C}"/>
            </a:ext>
          </a:extLst>
        </p:cNvPr>
        <p:cNvGrpSpPr/>
        <p:nvPr/>
      </p:nvGrpSpPr>
      <p:grpSpPr>
        <a:xfrm>
          <a:off x="0" y="0"/>
          <a:ext cx="0" cy="0"/>
          <a:chOff x="0" y="0"/>
          <a:chExt cx="0" cy="0"/>
        </a:xfrm>
      </p:grpSpPr>
      <p:sp>
        <p:nvSpPr>
          <p:cNvPr id="149506" name="Text Box 4">
            <a:extLst>
              <a:ext uri="{FF2B5EF4-FFF2-40B4-BE49-F238E27FC236}">
                <a16:creationId xmlns:a16="http://schemas.microsoft.com/office/drawing/2014/main" id="{FE23BC37-8BD5-12EE-EBDB-49D66A0A75FA}"/>
              </a:ext>
            </a:extLst>
          </p:cNvPr>
          <p:cNvSpPr txBox="1">
            <a:spLocks noChangeArrowheads="1"/>
          </p:cNvSpPr>
          <p:nvPr/>
        </p:nvSpPr>
        <p:spPr bwMode="auto">
          <a:xfrm>
            <a:off x="1965325" y="172402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endParaRPr>
          </a:p>
        </p:txBody>
      </p:sp>
      <p:sp>
        <p:nvSpPr>
          <p:cNvPr id="344070" name="Rectangle 6">
            <a:extLst>
              <a:ext uri="{FF2B5EF4-FFF2-40B4-BE49-F238E27FC236}">
                <a16:creationId xmlns:a16="http://schemas.microsoft.com/office/drawing/2014/main" id="{BD983BE8-5975-D05A-BB83-9F50DF1E5A2E}"/>
              </a:ext>
            </a:extLst>
          </p:cNvPr>
          <p:cNvSpPr>
            <a:spLocks noGrp="1" noChangeArrowheads="1"/>
          </p:cNvSpPr>
          <p:nvPr>
            <p:ph type="title" idx="4294967295"/>
          </p:nvPr>
        </p:nvSpPr>
        <p:spPr>
          <a:xfrm>
            <a:off x="457200" y="76200"/>
            <a:ext cx="8458200" cy="1143000"/>
          </a:xfrm>
        </p:spPr>
        <p:txBody>
          <a:bodyPr/>
          <a:lstStyle/>
          <a:p>
            <a:pPr algn="l">
              <a:defRPr/>
            </a:pPr>
            <a:r>
              <a:rPr lang="en-US" altLang="en-US" sz="3600" b="1" dirty="0">
                <a:solidFill>
                  <a:srgbClr val="FEFF0C"/>
                </a:solidFill>
                <a:effectLst>
                  <a:outerShdw blurRad="38100" dist="38100" dir="2700000" algn="tl">
                    <a:srgbClr val="000000"/>
                  </a:outerShdw>
                </a:effectLst>
                <a:ea typeface="ＭＳ Ｐゴシック"/>
              </a:rPr>
              <a:t>Value for Money</a:t>
            </a:r>
          </a:p>
        </p:txBody>
      </p:sp>
      <p:sp>
        <p:nvSpPr>
          <p:cNvPr id="149508" name="Rectangle 7">
            <a:extLst>
              <a:ext uri="{FF2B5EF4-FFF2-40B4-BE49-F238E27FC236}">
                <a16:creationId xmlns:a16="http://schemas.microsoft.com/office/drawing/2014/main" id="{8F024180-E048-C068-0AA3-EF8AEA0BCE16}"/>
              </a:ext>
            </a:extLst>
          </p:cNvPr>
          <p:cNvSpPr>
            <a:spLocks noGrp="1" noChangeArrowheads="1"/>
          </p:cNvSpPr>
          <p:nvPr>
            <p:ph type="body" idx="4294967295"/>
          </p:nvPr>
        </p:nvSpPr>
        <p:spPr>
          <a:xfrm>
            <a:off x="457200" y="1219200"/>
            <a:ext cx="8229600" cy="4114800"/>
          </a:xfrm>
        </p:spPr>
        <p:txBody>
          <a:bodyPr/>
          <a:lstStyle/>
          <a:p>
            <a:pPr marL="0" indent="0">
              <a:buNone/>
            </a:pPr>
            <a:r>
              <a:rPr lang="en-US" altLang="en-US" sz="2800" dirty="0">
                <a:ea typeface="ＭＳ Ｐゴシック"/>
              </a:rPr>
              <a:t>Quality science is the primary aim</a:t>
            </a:r>
          </a:p>
          <a:p>
            <a:pPr marL="0" indent="0">
              <a:buNone/>
            </a:pPr>
            <a:endParaRPr lang="en-US" altLang="en-US" sz="2800" dirty="0"/>
          </a:p>
          <a:p>
            <a:pPr marL="0" indent="0">
              <a:buNone/>
            </a:pPr>
            <a:r>
              <a:rPr lang="en-US" altLang="en-US" sz="2800" dirty="0">
                <a:ea typeface="ＭＳ Ｐゴシック"/>
              </a:rPr>
              <a:t>Value for money IS important, especially in decisions between bids (in commissioned calls) or when funding is highly constrained</a:t>
            </a:r>
          </a:p>
          <a:p>
            <a:pPr marL="0" indent="0">
              <a:buNone/>
            </a:pPr>
            <a:endParaRPr lang="en-US" altLang="en-US" sz="2800" dirty="0">
              <a:ea typeface="ＭＳ Ｐゴシック"/>
            </a:endParaRPr>
          </a:p>
          <a:p>
            <a:pPr marL="0" indent="0">
              <a:buNone/>
            </a:pPr>
            <a:r>
              <a:rPr lang="en-US" altLang="en-US" sz="2800" dirty="0">
                <a:ea typeface="ＭＳ Ｐゴシック"/>
              </a:rPr>
              <a:t>Get a sense of levels of funding in previous bids of similar type, size</a:t>
            </a:r>
          </a:p>
          <a:p>
            <a:pPr marL="0" indent="0">
              <a:buNone/>
            </a:pPr>
            <a:endParaRPr lang="en-US" altLang="en-US" sz="2800" dirty="0">
              <a:ea typeface="ＭＳ Ｐゴシック"/>
            </a:endParaRPr>
          </a:p>
          <a:p>
            <a:pPr marL="0" indent="0">
              <a:buNone/>
            </a:pPr>
            <a:r>
              <a:rPr lang="en-US" altLang="en-US" sz="2800" dirty="0">
                <a:ea typeface="ＭＳ Ｐゴシック"/>
              </a:rPr>
              <a:t>Show your working and prepare for negotiations!</a:t>
            </a:r>
          </a:p>
          <a:p>
            <a:pPr marL="0" indent="0">
              <a:buNone/>
            </a:pPr>
            <a:endParaRPr lang="en-US" altLang="en-US" sz="2800" dirty="0">
              <a:ea typeface="ＭＳ Ｐゴシック"/>
            </a:endParaRPr>
          </a:p>
          <a:p>
            <a:pPr marL="0" indent="0">
              <a:buNone/>
            </a:pPr>
            <a:endParaRPr lang="en-US" altLang="en-US" sz="2800" dirty="0">
              <a:ea typeface="ＭＳ Ｐゴシック"/>
            </a:endParaRPr>
          </a:p>
          <a:p>
            <a:pPr marL="0" indent="0">
              <a:buNone/>
            </a:pPr>
            <a:r>
              <a:rPr lang="en-US" altLang="en-US" sz="2800" dirty="0">
                <a:ea typeface="ＭＳ Ｐゴシック"/>
              </a:rPr>
              <a:t> </a:t>
            </a:r>
          </a:p>
        </p:txBody>
      </p:sp>
    </p:spTree>
    <p:extLst>
      <p:ext uri="{BB962C8B-B14F-4D97-AF65-F5344CB8AC3E}">
        <p14:creationId xmlns:p14="http://schemas.microsoft.com/office/powerpoint/2010/main" val="34755510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a:extLst>
            <a:ext uri="{FF2B5EF4-FFF2-40B4-BE49-F238E27FC236}">
              <a16:creationId xmlns:a16="http://schemas.microsoft.com/office/drawing/2014/main" id="{AAC9F950-8EF2-5053-1CFD-F4C2872FE958}"/>
            </a:ext>
          </a:extLst>
        </p:cNvPr>
        <p:cNvGrpSpPr/>
        <p:nvPr/>
      </p:nvGrpSpPr>
      <p:grpSpPr>
        <a:xfrm>
          <a:off x="0" y="0"/>
          <a:ext cx="0" cy="0"/>
          <a:chOff x="0" y="0"/>
          <a:chExt cx="0" cy="0"/>
        </a:xfrm>
      </p:grpSpPr>
      <p:sp>
        <p:nvSpPr>
          <p:cNvPr id="149506" name="Text Box 4">
            <a:extLst>
              <a:ext uri="{FF2B5EF4-FFF2-40B4-BE49-F238E27FC236}">
                <a16:creationId xmlns:a16="http://schemas.microsoft.com/office/drawing/2014/main" id="{302D5ED0-5095-A01B-5E53-206AF0BF5F14}"/>
              </a:ext>
            </a:extLst>
          </p:cNvPr>
          <p:cNvSpPr txBox="1">
            <a:spLocks noChangeArrowheads="1"/>
          </p:cNvSpPr>
          <p:nvPr/>
        </p:nvSpPr>
        <p:spPr bwMode="auto">
          <a:xfrm>
            <a:off x="1965325" y="172402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endParaRPr>
          </a:p>
        </p:txBody>
      </p:sp>
      <p:sp>
        <p:nvSpPr>
          <p:cNvPr id="344070" name="Rectangle 6">
            <a:extLst>
              <a:ext uri="{FF2B5EF4-FFF2-40B4-BE49-F238E27FC236}">
                <a16:creationId xmlns:a16="http://schemas.microsoft.com/office/drawing/2014/main" id="{5CB4AE2A-01A4-ACDE-11E2-3DE881F6D462}"/>
              </a:ext>
            </a:extLst>
          </p:cNvPr>
          <p:cNvSpPr>
            <a:spLocks noGrp="1" noChangeArrowheads="1"/>
          </p:cNvSpPr>
          <p:nvPr>
            <p:ph type="title" idx="4294967295"/>
          </p:nvPr>
        </p:nvSpPr>
        <p:spPr>
          <a:xfrm>
            <a:off x="457200" y="76200"/>
            <a:ext cx="8458200" cy="1143000"/>
          </a:xfrm>
        </p:spPr>
        <p:txBody>
          <a:bodyPr/>
          <a:lstStyle/>
          <a:p>
            <a:pPr algn="l">
              <a:defRPr/>
            </a:pPr>
            <a:r>
              <a:rPr lang="en-US" altLang="en-US" sz="3800" b="1" dirty="0">
                <a:solidFill>
                  <a:srgbClr val="FEFF0C"/>
                </a:solidFill>
                <a:effectLst>
                  <a:outerShdw blurRad="38100" dist="38100" dir="2700000" algn="tl">
                    <a:srgbClr val="000000"/>
                  </a:outerShdw>
                </a:effectLst>
                <a:ea typeface="ＭＳ Ｐゴシック"/>
              </a:rPr>
              <a:t>Impact</a:t>
            </a:r>
          </a:p>
        </p:txBody>
      </p:sp>
      <p:sp>
        <p:nvSpPr>
          <p:cNvPr id="149508" name="Rectangle 7">
            <a:extLst>
              <a:ext uri="{FF2B5EF4-FFF2-40B4-BE49-F238E27FC236}">
                <a16:creationId xmlns:a16="http://schemas.microsoft.com/office/drawing/2014/main" id="{19883CA7-FD42-F3E0-7C78-A36AE2D498B1}"/>
              </a:ext>
            </a:extLst>
          </p:cNvPr>
          <p:cNvSpPr>
            <a:spLocks noGrp="1" noChangeArrowheads="1"/>
          </p:cNvSpPr>
          <p:nvPr>
            <p:ph type="body" idx="4294967295"/>
          </p:nvPr>
        </p:nvSpPr>
        <p:spPr>
          <a:xfrm>
            <a:off x="685800" y="1752600"/>
            <a:ext cx="7772400" cy="4114800"/>
          </a:xfrm>
        </p:spPr>
        <p:txBody>
          <a:bodyPr/>
          <a:lstStyle/>
          <a:p>
            <a:pPr marL="0" indent="0">
              <a:buNone/>
            </a:pPr>
            <a:r>
              <a:rPr lang="en-US" altLang="en-US" sz="2800" dirty="0">
                <a:ea typeface="ＭＳ Ｐゴシック"/>
              </a:rPr>
              <a:t>Funders increasingly </a:t>
            </a:r>
            <a:r>
              <a:rPr lang="en-US" altLang="en-US" sz="2800" dirty="0" err="1">
                <a:ea typeface="ＭＳ Ｐゴシック"/>
              </a:rPr>
              <a:t>focussed</a:t>
            </a:r>
            <a:r>
              <a:rPr lang="en-US" altLang="en-US" sz="2800" dirty="0">
                <a:ea typeface="ＭＳ Ｐゴシック"/>
              </a:rPr>
              <a:t> on impact</a:t>
            </a:r>
          </a:p>
          <a:p>
            <a:pPr marL="0" indent="0">
              <a:buNone/>
            </a:pPr>
            <a:endParaRPr lang="en-US" altLang="en-US" sz="2800" dirty="0"/>
          </a:p>
          <a:p>
            <a:pPr marL="0" indent="0">
              <a:buNone/>
            </a:pPr>
            <a:r>
              <a:rPr lang="en-US" altLang="en-US" sz="2800" dirty="0">
                <a:ea typeface="ＭＳ Ｐゴシック"/>
              </a:rPr>
              <a:t>Major part of REF returns</a:t>
            </a:r>
          </a:p>
          <a:p>
            <a:pPr marL="0" indent="0">
              <a:buNone/>
            </a:pPr>
            <a:endParaRPr lang="en-US" altLang="en-US" sz="2800" dirty="0"/>
          </a:p>
          <a:p>
            <a:pPr marL="0" indent="0">
              <a:buNone/>
            </a:pPr>
            <a:r>
              <a:rPr lang="en-US" altLang="en-US" sz="2800" dirty="0">
                <a:ea typeface="ＭＳ Ｐゴシック"/>
              </a:rPr>
              <a:t>Important to public contributors</a:t>
            </a:r>
            <a:endParaRPr lang="en-US" altLang="en-US" sz="2800" dirty="0"/>
          </a:p>
          <a:p>
            <a:pPr marL="0" indent="0">
              <a:buNone/>
            </a:pPr>
            <a:endParaRPr lang="en-US" altLang="en-US" sz="2800" dirty="0"/>
          </a:p>
          <a:p>
            <a:pPr marL="0" indent="0">
              <a:buNone/>
            </a:pPr>
            <a:endParaRPr lang="en-US" altLang="en-US" sz="2800" dirty="0"/>
          </a:p>
        </p:txBody>
      </p:sp>
    </p:spTree>
    <p:extLst>
      <p:ext uri="{BB962C8B-B14F-4D97-AF65-F5344CB8AC3E}">
        <p14:creationId xmlns:p14="http://schemas.microsoft.com/office/powerpoint/2010/main" val="39250159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a:extLst>
            <a:ext uri="{FF2B5EF4-FFF2-40B4-BE49-F238E27FC236}">
              <a16:creationId xmlns:a16="http://schemas.microsoft.com/office/drawing/2014/main" id="{46845669-A7AD-02D9-8506-D253BE062138}"/>
            </a:ext>
          </a:extLst>
        </p:cNvPr>
        <p:cNvGrpSpPr/>
        <p:nvPr/>
      </p:nvGrpSpPr>
      <p:grpSpPr>
        <a:xfrm>
          <a:off x="0" y="0"/>
          <a:ext cx="0" cy="0"/>
          <a:chOff x="0" y="0"/>
          <a:chExt cx="0" cy="0"/>
        </a:xfrm>
      </p:grpSpPr>
      <p:sp>
        <p:nvSpPr>
          <p:cNvPr id="149506" name="Text Box 4">
            <a:extLst>
              <a:ext uri="{FF2B5EF4-FFF2-40B4-BE49-F238E27FC236}">
                <a16:creationId xmlns:a16="http://schemas.microsoft.com/office/drawing/2014/main" id="{3F788068-DCDB-EB25-29E1-DF66DC31D985}"/>
              </a:ext>
            </a:extLst>
          </p:cNvPr>
          <p:cNvSpPr txBox="1">
            <a:spLocks noChangeArrowheads="1"/>
          </p:cNvSpPr>
          <p:nvPr/>
        </p:nvSpPr>
        <p:spPr bwMode="auto">
          <a:xfrm>
            <a:off x="1965325" y="172402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endParaRPr>
          </a:p>
        </p:txBody>
      </p:sp>
      <p:sp>
        <p:nvSpPr>
          <p:cNvPr id="344070" name="Rectangle 6">
            <a:extLst>
              <a:ext uri="{FF2B5EF4-FFF2-40B4-BE49-F238E27FC236}">
                <a16:creationId xmlns:a16="http://schemas.microsoft.com/office/drawing/2014/main" id="{5D706FB2-CE96-579C-7078-0658F07250CF}"/>
              </a:ext>
            </a:extLst>
          </p:cNvPr>
          <p:cNvSpPr>
            <a:spLocks noGrp="1" noChangeArrowheads="1"/>
          </p:cNvSpPr>
          <p:nvPr>
            <p:ph type="title" idx="4294967295"/>
          </p:nvPr>
        </p:nvSpPr>
        <p:spPr>
          <a:xfrm>
            <a:off x="457200" y="76200"/>
            <a:ext cx="8458200" cy="1143000"/>
          </a:xfrm>
        </p:spPr>
        <p:txBody>
          <a:bodyPr/>
          <a:lstStyle/>
          <a:p>
            <a:pPr algn="l">
              <a:defRPr/>
            </a:pPr>
            <a:r>
              <a:rPr lang="en-US" altLang="en-US" sz="3200" b="1">
                <a:solidFill>
                  <a:srgbClr val="FEFF0C"/>
                </a:solidFill>
                <a:effectLst>
                  <a:outerShdw blurRad="38100" dist="38100" dir="2700000" algn="tl">
                    <a:srgbClr val="000000"/>
                  </a:outerShdw>
                </a:effectLst>
                <a:ea typeface="ＭＳ Ｐゴシック"/>
              </a:rPr>
              <a:t>Impact</a:t>
            </a:r>
          </a:p>
        </p:txBody>
      </p:sp>
      <p:sp>
        <p:nvSpPr>
          <p:cNvPr id="149508" name="Rectangle 7">
            <a:extLst>
              <a:ext uri="{FF2B5EF4-FFF2-40B4-BE49-F238E27FC236}">
                <a16:creationId xmlns:a16="http://schemas.microsoft.com/office/drawing/2014/main" id="{78DB5B0F-B4D8-5A38-FA59-1899640C34CB}"/>
              </a:ext>
            </a:extLst>
          </p:cNvPr>
          <p:cNvSpPr>
            <a:spLocks noGrp="1" noChangeArrowheads="1"/>
          </p:cNvSpPr>
          <p:nvPr>
            <p:ph type="body" idx="4294967295"/>
          </p:nvPr>
        </p:nvSpPr>
        <p:spPr>
          <a:xfrm>
            <a:off x="490537" y="1066800"/>
            <a:ext cx="8424863" cy="4114800"/>
          </a:xfrm>
        </p:spPr>
        <p:txBody>
          <a:bodyPr/>
          <a:lstStyle/>
          <a:p>
            <a:pPr marL="0" indent="0">
              <a:buNone/>
            </a:pPr>
            <a:r>
              <a:rPr lang="en-US" altLang="en-US" sz="2800" dirty="0">
                <a:ea typeface="ＭＳ Ｐゴシック"/>
              </a:rPr>
              <a:t>Think BROADLY</a:t>
            </a:r>
            <a:endParaRPr lang="en-US" sz="2800" dirty="0"/>
          </a:p>
          <a:p>
            <a:pPr marL="0" indent="0">
              <a:spcBef>
                <a:spcPts val="2400"/>
              </a:spcBef>
              <a:buNone/>
            </a:pPr>
            <a:r>
              <a:rPr lang="en-US" altLang="en-US" sz="2800" dirty="0">
                <a:ea typeface="ＭＳ Ｐゴシック"/>
              </a:rPr>
              <a:t>Who might be impacted? Who are the important decision-makers?</a:t>
            </a:r>
            <a:endParaRPr lang="en-US" altLang="en-US" sz="2800" dirty="0"/>
          </a:p>
          <a:p>
            <a:pPr marL="0" indent="0">
              <a:spcBef>
                <a:spcPts val="2400"/>
              </a:spcBef>
              <a:buNone/>
            </a:pPr>
            <a:r>
              <a:rPr lang="en-US" altLang="en-US" sz="2800" dirty="0">
                <a:ea typeface="ＭＳ Ｐゴシック"/>
              </a:rPr>
              <a:t>Types of impact </a:t>
            </a:r>
            <a:endParaRPr lang="en-US" altLang="en-US" sz="2800" dirty="0"/>
          </a:p>
          <a:p>
            <a:pPr>
              <a:buFontTx/>
              <a:buChar char="-"/>
            </a:pPr>
            <a:r>
              <a:rPr lang="en-US" altLang="en-US" sz="2800" dirty="0">
                <a:ea typeface="ＭＳ Ｐゴシック"/>
              </a:rPr>
              <a:t>short, medium and long-term</a:t>
            </a:r>
          </a:p>
          <a:p>
            <a:pPr>
              <a:buFontTx/>
              <a:buChar char="-"/>
            </a:pPr>
            <a:r>
              <a:rPr lang="en-US" altLang="en-US" sz="2800" dirty="0">
                <a:ea typeface="ＭＳ Ｐゴシック"/>
              </a:rPr>
              <a:t>diversity (further trials, changing attitudes and skills, economic productivity, patents and technology)</a:t>
            </a:r>
            <a:endParaRPr lang="en-US" altLang="en-US" sz="2800" dirty="0"/>
          </a:p>
          <a:p>
            <a:pPr marL="0" indent="0">
              <a:spcBef>
                <a:spcPts val="2400"/>
              </a:spcBef>
              <a:buNone/>
            </a:pPr>
            <a:r>
              <a:rPr lang="en-US" altLang="en-US" sz="2800" dirty="0">
                <a:ea typeface="ＭＳ Ｐゴシック"/>
              </a:rPr>
              <a:t>Logic models and </a:t>
            </a:r>
            <a:r>
              <a:rPr lang="en-US" altLang="en-US" sz="2800" dirty="0" err="1">
                <a:ea typeface="ＭＳ Ｐゴシック"/>
              </a:rPr>
              <a:t>mobilisation</a:t>
            </a:r>
            <a:r>
              <a:rPr lang="en-US" altLang="en-US" sz="2800" dirty="0">
                <a:ea typeface="ＭＳ Ｐゴシック"/>
              </a:rPr>
              <a:t> resources</a:t>
            </a:r>
            <a:endParaRPr lang="en-US" altLang="en-US" sz="2800" dirty="0"/>
          </a:p>
          <a:p>
            <a:pPr marL="0" indent="0">
              <a:buNone/>
            </a:pPr>
            <a:endParaRPr lang="en-US" altLang="en-US" sz="2800" dirty="0"/>
          </a:p>
        </p:txBody>
      </p:sp>
    </p:spTree>
    <p:extLst>
      <p:ext uri="{BB962C8B-B14F-4D97-AF65-F5344CB8AC3E}">
        <p14:creationId xmlns:p14="http://schemas.microsoft.com/office/powerpoint/2010/main" val="8686471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a:extLst>
            <a:ext uri="{FF2B5EF4-FFF2-40B4-BE49-F238E27FC236}">
              <a16:creationId xmlns:a16="http://schemas.microsoft.com/office/drawing/2014/main" id="{C65B1BBF-E62F-F5CD-1FA8-EC4B92ED9D09}"/>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9CE9C2E-2678-008E-2411-4BC8EB5E581E}"/>
              </a:ext>
            </a:extLst>
          </p:cNvPr>
          <p:cNvSpPr/>
          <p:nvPr/>
        </p:nvSpPr>
        <p:spPr>
          <a:xfrm>
            <a:off x="43542" y="722055"/>
            <a:ext cx="9111344" cy="2862322"/>
          </a:xfrm>
          <a:prstGeom prst="rect">
            <a:avLst/>
          </a:prstGeom>
          <a:noFill/>
        </p:spPr>
        <p:txBody>
          <a:bodyPr wrap="square">
            <a:spAutoFit/>
          </a:bodyPr>
          <a:lstStyle/>
          <a:p>
            <a:pPr algn="ctr">
              <a:defRPr/>
            </a:pPr>
            <a:r>
              <a:rPr lang="en-US" sz="6000" dirty="0">
                <a:solidFill>
                  <a:srgbClr val="FFFF00"/>
                </a:solidFill>
                <a:latin typeface="Arial" charset="0"/>
                <a:ea typeface="ＭＳ Ｐゴシック" charset="0"/>
              </a:rPr>
              <a:t>Finances:</a:t>
            </a:r>
          </a:p>
          <a:p>
            <a:pPr algn="ctr">
              <a:defRPr/>
            </a:pPr>
            <a:r>
              <a:rPr lang="en-US" sz="6000" dirty="0">
                <a:solidFill>
                  <a:srgbClr val="FFFF00"/>
                </a:solidFill>
                <a:latin typeface="Arial" charset="0"/>
                <a:ea typeface="ＭＳ Ｐゴシック" charset="0"/>
              </a:rPr>
              <a:t>Paying the Bills and Building a Budget</a:t>
            </a:r>
          </a:p>
        </p:txBody>
      </p:sp>
    </p:spTree>
    <p:extLst>
      <p:ext uri="{BB962C8B-B14F-4D97-AF65-F5344CB8AC3E}">
        <p14:creationId xmlns:p14="http://schemas.microsoft.com/office/powerpoint/2010/main" val="10648904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a:extLst>
            <a:ext uri="{FF2B5EF4-FFF2-40B4-BE49-F238E27FC236}">
              <a16:creationId xmlns:a16="http://schemas.microsoft.com/office/drawing/2014/main" id="{973D550D-7CC4-F7FA-D851-0F5CA9CD1DA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ACB9B958-BD24-6CD8-80D4-51514AF63584}"/>
              </a:ext>
            </a:extLst>
          </p:cNvPr>
          <p:cNvSpPr/>
          <p:nvPr/>
        </p:nvSpPr>
        <p:spPr>
          <a:xfrm>
            <a:off x="43542" y="722055"/>
            <a:ext cx="9111344" cy="1938992"/>
          </a:xfrm>
          <a:prstGeom prst="rect">
            <a:avLst/>
          </a:prstGeom>
          <a:noFill/>
        </p:spPr>
        <p:txBody>
          <a:bodyPr wrap="square">
            <a:spAutoFit/>
          </a:bodyPr>
          <a:lstStyle/>
          <a:p>
            <a:pPr algn="ctr">
              <a:defRPr/>
            </a:pPr>
            <a:r>
              <a:rPr lang="en-US" sz="6000" dirty="0">
                <a:solidFill>
                  <a:srgbClr val="FFFF00"/>
                </a:solidFill>
                <a:latin typeface="Arial" charset="0"/>
                <a:ea typeface="ＭＳ Ｐゴシック" charset="0"/>
              </a:rPr>
              <a:t>Structuring and writing the proposal</a:t>
            </a:r>
          </a:p>
        </p:txBody>
      </p:sp>
    </p:spTree>
    <p:extLst>
      <p:ext uri="{BB962C8B-B14F-4D97-AF65-F5344CB8AC3E}">
        <p14:creationId xmlns:p14="http://schemas.microsoft.com/office/powerpoint/2010/main" val="2412828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a:extLst>
            <a:ext uri="{FF2B5EF4-FFF2-40B4-BE49-F238E27FC236}">
              <a16:creationId xmlns:a16="http://schemas.microsoft.com/office/drawing/2014/main" id="{9B4357CA-AA26-850D-55FF-0CD3891E566C}"/>
            </a:ext>
          </a:extLst>
        </p:cNvPr>
        <p:cNvGrpSpPr/>
        <p:nvPr/>
      </p:nvGrpSpPr>
      <p:grpSpPr>
        <a:xfrm>
          <a:off x="0" y="0"/>
          <a:ext cx="0" cy="0"/>
          <a:chOff x="0" y="0"/>
          <a:chExt cx="0" cy="0"/>
        </a:xfrm>
      </p:grpSpPr>
      <p:sp>
        <p:nvSpPr>
          <p:cNvPr id="39938" name="Rectangle 2">
            <a:extLst>
              <a:ext uri="{FF2B5EF4-FFF2-40B4-BE49-F238E27FC236}">
                <a16:creationId xmlns:a16="http://schemas.microsoft.com/office/drawing/2014/main" id="{32CE0050-3966-48F9-937E-1C58E0FFF115}"/>
              </a:ext>
            </a:extLst>
          </p:cNvPr>
          <p:cNvSpPr>
            <a:spLocks noGrp="1" noChangeArrowheads="1"/>
          </p:cNvSpPr>
          <p:nvPr>
            <p:ph type="title"/>
          </p:nvPr>
        </p:nvSpPr>
        <p:spPr>
          <a:xfrm>
            <a:off x="304800" y="609600"/>
            <a:ext cx="8686800" cy="3429000"/>
          </a:xfrm>
        </p:spPr>
        <p:txBody>
          <a:bodyPr/>
          <a:lstStyle/>
          <a:p>
            <a:pPr marL="9525" indent="-9525" algn="l"/>
            <a:r>
              <a:rPr lang="en-US" altLang="en-US" dirty="0">
                <a:solidFill>
                  <a:srgbClr val="FFFF00"/>
                </a:solidFill>
                <a:ea typeface="ＭＳ Ｐゴシック" panose="020B0600070205080204" pitchFamily="34" charset="-128"/>
              </a:rPr>
              <a:t>Ensure a strong opening to the proposal.</a:t>
            </a:r>
            <a:br>
              <a:rPr lang="en-US" altLang="en-US" dirty="0">
                <a:solidFill>
                  <a:srgbClr val="FFFF00"/>
                </a:solidFill>
                <a:ea typeface="ＭＳ Ｐゴシック" panose="020B0600070205080204" pitchFamily="34" charset="-128"/>
              </a:rPr>
            </a:br>
            <a:r>
              <a:rPr lang="en-US" altLang="en-US" dirty="0">
                <a:solidFill>
                  <a:srgbClr val="FFFF00"/>
                </a:solidFill>
                <a:ea typeface="ＭＳ Ｐゴシック" panose="020B0600070205080204" pitchFamily="34" charset="-128"/>
              </a:rPr>
              <a:t> </a:t>
            </a:r>
            <a:br>
              <a:rPr lang="en-US" altLang="en-US" sz="3600" dirty="0">
                <a:solidFill>
                  <a:srgbClr val="FFFF00"/>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Never underestimate the importance of first impressions.</a:t>
            </a:r>
            <a:endParaRPr lang="en-US" altLang="en-US" sz="3600" dirty="0">
              <a:solidFill>
                <a:srgbClr val="FFFF00"/>
              </a:solidFill>
              <a:ea typeface="ＭＳ Ｐゴシック" panose="020B0600070205080204" pitchFamily="34" charset="-128"/>
            </a:endParaRPr>
          </a:p>
        </p:txBody>
      </p:sp>
    </p:spTree>
    <p:extLst>
      <p:ext uri="{BB962C8B-B14F-4D97-AF65-F5344CB8AC3E}">
        <p14:creationId xmlns:p14="http://schemas.microsoft.com/office/powerpoint/2010/main" val="21304876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a:extLst>
            <a:ext uri="{FF2B5EF4-FFF2-40B4-BE49-F238E27FC236}">
              <a16:creationId xmlns:a16="http://schemas.microsoft.com/office/drawing/2014/main" id="{FC5350EC-F8CF-0EAB-9647-B91625639922}"/>
            </a:ext>
          </a:extLst>
        </p:cNvPr>
        <p:cNvGrpSpPr/>
        <p:nvPr/>
      </p:nvGrpSpPr>
      <p:grpSpPr>
        <a:xfrm>
          <a:off x="0" y="0"/>
          <a:ext cx="0" cy="0"/>
          <a:chOff x="0" y="0"/>
          <a:chExt cx="0" cy="0"/>
        </a:xfrm>
      </p:grpSpPr>
      <p:sp>
        <p:nvSpPr>
          <p:cNvPr id="39938" name="Rectangle 2">
            <a:extLst>
              <a:ext uri="{FF2B5EF4-FFF2-40B4-BE49-F238E27FC236}">
                <a16:creationId xmlns:a16="http://schemas.microsoft.com/office/drawing/2014/main" id="{90E89298-48E4-BEE6-2233-00AB339374AF}"/>
              </a:ext>
            </a:extLst>
          </p:cNvPr>
          <p:cNvSpPr>
            <a:spLocks noGrp="1" noChangeArrowheads="1"/>
          </p:cNvSpPr>
          <p:nvPr>
            <p:ph type="title"/>
          </p:nvPr>
        </p:nvSpPr>
        <p:spPr>
          <a:xfrm>
            <a:off x="304800" y="685800"/>
            <a:ext cx="8686800" cy="3429000"/>
          </a:xfrm>
        </p:spPr>
        <p:txBody>
          <a:bodyPr/>
          <a:lstStyle/>
          <a:p>
            <a:pPr marL="9525" indent="-9525" algn="l"/>
            <a:r>
              <a:rPr lang="en-US" altLang="en-US" dirty="0">
                <a:solidFill>
                  <a:srgbClr val="FFFF00"/>
                </a:solidFill>
                <a:ea typeface="ＭＳ Ｐゴシック" panose="020B0600070205080204" pitchFamily="34" charset="-128"/>
              </a:rPr>
              <a:t>Write a strong problem statement.</a:t>
            </a:r>
            <a:br>
              <a:rPr lang="en-US" altLang="en-US" dirty="0">
                <a:solidFill>
                  <a:srgbClr val="FFFF00"/>
                </a:solidFill>
                <a:ea typeface="ＭＳ Ｐゴシック" panose="020B0600070205080204" pitchFamily="34" charset="-128"/>
              </a:rPr>
            </a:br>
            <a:r>
              <a:rPr lang="en-US" altLang="en-US" dirty="0">
                <a:solidFill>
                  <a:srgbClr val="FFFF00"/>
                </a:solidFill>
                <a:ea typeface="ＭＳ Ｐゴシック" panose="020B0600070205080204" pitchFamily="34" charset="-128"/>
              </a:rPr>
              <a:t> </a:t>
            </a:r>
            <a:br>
              <a:rPr lang="en-US" altLang="en-US" sz="3600" dirty="0">
                <a:solidFill>
                  <a:srgbClr val="FFFF00"/>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The problem statement is the hinge around which your proposal rotates.</a:t>
            </a:r>
            <a:endParaRPr lang="en-US" altLang="en-US" sz="3600" dirty="0">
              <a:solidFill>
                <a:srgbClr val="FFFF00"/>
              </a:solidFill>
              <a:ea typeface="ＭＳ Ｐゴシック" panose="020B0600070205080204" pitchFamily="34" charset="-128"/>
            </a:endParaRPr>
          </a:p>
        </p:txBody>
      </p:sp>
    </p:spTree>
    <p:extLst>
      <p:ext uri="{BB962C8B-B14F-4D97-AF65-F5344CB8AC3E}">
        <p14:creationId xmlns:p14="http://schemas.microsoft.com/office/powerpoint/2010/main" val="4045562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4127311-E806-4240-9C4B-21612E162FB6}"/>
              </a:ext>
            </a:extLst>
          </p:cNvPr>
          <p:cNvSpPr/>
          <p:nvPr/>
        </p:nvSpPr>
        <p:spPr>
          <a:xfrm>
            <a:off x="838200" y="1752601"/>
            <a:ext cx="7391400" cy="3139321"/>
          </a:xfrm>
          <a:prstGeom prst="rect">
            <a:avLst/>
          </a:prstGeom>
          <a:noFill/>
        </p:spPr>
        <p:txBody>
          <a:bodyPr wrap="square">
            <a:spAutoFit/>
          </a:bodyPr>
          <a:lstStyle/>
          <a:p>
            <a:pPr algn="ctr">
              <a:defRPr/>
            </a:pPr>
            <a:r>
              <a:rPr lang="en-US" sz="6600" dirty="0">
                <a:solidFill>
                  <a:srgbClr val="FFFF00"/>
                </a:solidFill>
                <a:effectLst>
                  <a:outerShdw blurRad="50800" dist="38100" dir="2700000" algn="tl" rotWithShape="0">
                    <a:prstClr val="black">
                      <a:alpha val="40000"/>
                    </a:prstClr>
                  </a:outerShdw>
                </a:effectLst>
                <a:latin typeface="Arial" charset="0"/>
                <a:ea typeface="ＭＳ Ｐゴシック" charset="0"/>
              </a:rPr>
              <a:t>Two Fundamental Principles of Communication</a:t>
            </a:r>
          </a:p>
        </p:txBody>
      </p:sp>
    </p:spTree>
    <p:extLst>
      <p:ext uri="{BB962C8B-B14F-4D97-AF65-F5344CB8AC3E}">
        <p14:creationId xmlns:p14="http://schemas.microsoft.com/office/powerpoint/2010/main" val="13212085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119810" name="Rectangle 2">
            <a:extLst>
              <a:ext uri="{FF2B5EF4-FFF2-40B4-BE49-F238E27FC236}">
                <a16:creationId xmlns:a16="http://schemas.microsoft.com/office/drawing/2014/main" id="{8012F3C2-52C9-4141-BE02-363C1AE6101C}"/>
              </a:ext>
            </a:extLst>
          </p:cNvPr>
          <p:cNvSpPr>
            <a:spLocks noGrp="1" noChangeArrowheads="1"/>
          </p:cNvSpPr>
          <p:nvPr>
            <p:ph type="body" idx="4294967295"/>
          </p:nvPr>
        </p:nvSpPr>
        <p:spPr>
          <a:xfrm>
            <a:off x="685800" y="1447800"/>
            <a:ext cx="7772400" cy="4648200"/>
          </a:xfrm>
        </p:spPr>
        <p:txBody>
          <a:bodyPr/>
          <a:lstStyle/>
          <a:p>
            <a:pPr marL="514350" indent="-514350" eaLnBrk="1" hangingPunct="1">
              <a:lnSpc>
                <a:spcPct val="90000"/>
              </a:lnSpc>
              <a:buFontTx/>
              <a:buAutoNum type="arabicPeriod"/>
            </a:pPr>
            <a:r>
              <a:rPr lang="en-US" altLang="en-US" sz="2800">
                <a:latin typeface="Helvetica" pitchFamily="2" charset="0"/>
                <a:ea typeface="ＭＳ Ｐゴシック" panose="020B0600070205080204" pitchFamily="34" charset="-128"/>
              </a:rPr>
              <a:t>Contextualizing background information</a:t>
            </a:r>
          </a:p>
          <a:p>
            <a:pPr lvl="1" eaLnBrk="1" hangingPunct="1">
              <a:lnSpc>
                <a:spcPct val="90000"/>
              </a:lnSpc>
            </a:pPr>
            <a:r>
              <a:rPr lang="en-US" altLang="en-US" sz="2400">
                <a:solidFill>
                  <a:srgbClr val="61FF60"/>
                </a:solidFill>
                <a:latin typeface="Helvetica" pitchFamily="2" charset="0"/>
                <a:ea typeface="ＭＳ Ｐゴシック" panose="020B0600070205080204" pitchFamily="34" charset="-128"/>
              </a:rPr>
              <a:t>Grounds the reader in familiar information</a:t>
            </a:r>
            <a:endParaRPr lang="en-US" altLang="en-US" sz="2400">
              <a:latin typeface="Helvetica" pitchFamily="2" charset="0"/>
              <a:ea typeface="ＭＳ Ｐゴシック" panose="020B0600070205080204" pitchFamily="34" charset="-128"/>
            </a:endParaRPr>
          </a:p>
          <a:p>
            <a:pPr lvl="1" eaLnBrk="1" hangingPunct="1">
              <a:lnSpc>
                <a:spcPct val="90000"/>
              </a:lnSpc>
              <a:buFontTx/>
              <a:buAutoNum type="arabicPeriod"/>
            </a:pPr>
            <a:endParaRPr lang="en-US" altLang="en-US" sz="2400">
              <a:latin typeface="Helvetica" pitchFamily="2" charset="0"/>
              <a:ea typeface="ＭＳ Ｐゴシック" panose="020B0600070205080204" pitchFamily="34" charset="-128"/>
            </a:endParaRPr>
          </a:p>
          <a:p>
            <a:pPr marL="514350" indent="-514350" eaLnBrk="1" hangingPunct="1">
              <a:lnSpc>
                <a:spcPct val="90000"/>
              </a:lnSpc>
              <a:buFontTx/>
              <a:buAutoNum type="arabicPeriod"/>
            </a:pPr>
            <a:r>
              <a:rPr lang="en-US" altLang="en-US" sz="2800">
                <a:latin typeface="Helvetica" pitchFamily="2" charset="0"/>
                <a:ea typeface="ＭＳ Ｐゴシック" panose="020B0600070205080204" pitchFamily="34" charset="-128"/>
              </a:rPr>
              <a:t>Problem statement</a:t>
            </a:r>
          </a:p>
          <a:p>
            <a:pPr lvl="1" eaLnBrk="1" hangingPunct="1">
              <a:lnSpc>
                <a:spcPct val="90000"/>
              </a:lnSpc>
            </a:pPr>
            <a:r>
              <a:rPr lang="en-US" altLang="en-US" sz="2400">
                <a:solidFill>
                  <a:srgbClr val="61FF60"/>
                </a:solidFill>
                <a:latin typeface="Helvetica" pitchFamily="2" charset="0"/>
                <a:ea typeface="ＭＳ Ｐゴシック" panose="020B0600070205080204" pitchFamily="34" charset="-128"/>
              </a:rPr>
              <a:t>Hook to get reader into the paper</a:t>
            </a:r>
          </a:p>
          <a:p>
            <a:pPr lvl="1" eaLnBrk="1" hangingPunct="1">
              <a:lnSpc>
                <a:spcPct val="90000"/>
              </a:lnSpc>
            </a:pPr>
            <a:r>
              <a:rPr lang="en-US" altLang="en-US" sz="2400">
                <a:solidFill>
                  <a:srgbClr val="61FF60"/>
                </a:solidFill>
                <a:latin typeface="Helvetica" pitchFamily="2" charset="0"/>
                <a:ea typeface="ＭＳ Ｐゴシック" panose="020B0600070205080204" pitchFamily="34" charset="-128"/>
              </a:rPr>
              <a:t>Conflict, controversy, paradox, errors, unknowns, inconsistencies</a:t>
            </a:r>
          </a:p>
          <a:p>
            <a:pPr lvl="1" eaLnBrk="1" hangingPunct="1">
              <a:lnSpc>
                <a:spcPct val="90000"/>
              </a:lnSpc>
              <a:buFontTx/>
              <a:buAutoNum type="arabicPeriod"/>
            </a:pPr>
            <a:endParaRPr lang="en-US" altLang="en-US" sz="2400">
              <a:latin typeface="Helvetica" pitchFamily="2" charset="0"/>
              <a:ea typeface="ＭＳ Ｐゴシック" panose="020B0600070205080204" pitchFamily="34" charset="-128"/>
            </a:endParaRPr>
          </a:p>
          <a:p>
            <a:pPr marL="514350" indent="-514350" eaLnBrk="1" hangingPunct="1">
              <a:lnSpc>
                <a:spcPct val="90000"/>
              </a:lnSpc>
              <a:buFontTx/>
              <a:buAutoNum type="arabicPeriod"/>
            </a:pPr>
            <a:r>
              <a:rPr lang="en-US" altLang="en-US" sz="2800">
                <a:latin typeface="Helvetica" pitchFamily="2" charset="0"/>
                <a:ea typeface="ＭＳ Ｐゴシック" panose="020B0600070205080204" pitchFamily="34" charset="-128"/>
              </a:rPr>
              <a:t>Response to the problem</a:t>
            </a:r>
          </a:p>
          <a:p>
            <a:pPr lvl="1" eaLnBrk="1" hangingPunct="1">
              <a:lnSpc>
                <a:spcPct val="90000"/>
              </a:lnSpc>
            </a:pPr>
            <a:r>
              <a:rPr lang="en-US" altLang="en-US" sz="2400">
                <a:solidFill>
                  <a:srgbClr val="61FF60"/>
                </a:solidFill>
                <a:latin typeface="Helvetica" pitchFamily="2" charset="0"/>
                <a:ea typeface="ＭＳ Ｐゴシック" panose="020B0600070205080204" pitchFamily="34" charset="-128"/>
              </a:rPr>
              <a:t>How are you going to resolve the problem statement?</a:t>
            </a:r>
          </a:p>
        </p:txBody>
      </p:sp>
      <p:sp>
        <p:nvSpPr>
          <p:cNvPr id="119811" name="Rectangle 3">
            <a:extLst>
              <a:ext uri="{FF2B5EF4-FFF2-40B4-BE49-F238E27FC236}">
                <a16:creationId xmlns:a16="http://schemas.microsoft.com/office/drawing/2014/main" id="{9341F7D4-C1F4-2B4F-9370-9C0A0B69F760}"/>
              </a:ext>
            </a:extLst>
          </p:cNvPr>
          <p:cNvSpPr>
            <a:spLocks noGrp="1" noChangeArrowheads="1"/>
          </p:cNvSpPr>
          <p:nvPr>
            <p:ph type="title" idx="4294967295"/>
          </p:nvPr>
        </p:nvSpPr>
        <p:spPr>
          <a:xfrm>
            <a:off x="0" y="152400"/>
            <a:ext cx="9144000" cy="838200"/>
          </a:xfrm>
        </p:spPr>
        <p:txBody>
          <a:bodyPr/>
          <a:lstStyle/>
          <a:p>
            <a:pPr eaLnBrk="1" hangingPunct="1"/>
            <a:r>
              <a:rPr lang="en-US" altLang="en-US">
                <a:solidFill>
                  <a:srgbClr val="FFFF00"/>
                </a:solidFill>
                <a:ea typeface="ＭＳ Ｐゴシック" panose="020B0600070205080204" pitchFamily="34" charset="-128"/>
              </a:rPr>
              <a:t>A good introduction has three parts.</a:t>
            </a:r>
          </a:p>
        </p:txBody>
      </p:sp>
      <p:sp>
        <p:nvSpPr>
          <p:cNvPr id="2" name="5-Point Star 1">
            <a:extLst>
              <a:ext uri="{FF2B5EF4-FFF2-40B4-BE49-F238E27FC236}">
                <a16:creationId xmlns:a16="http://schemas.microsoft.com/office/drawing/2014/main" id="{1C56BF83-A278-9F4B-BC3A-2F8B084BBCD5}"/>
              </a:ext>
            </a:extLst>
          </p:cNvPr>
          <p:cNvSpPr/>
          <p:nvPr/>
        </p:nvSpPr>
        <p:spPr bwMode="auto">
          <a:xfrm>
            <a:off x="228600" y="2895600"/>
            <a:ext cx="762000" cy="762000"/>
          </a:xfrm>
          <a:prstGeom prst="star5">
            <a:avLst/>
          </a:prstGeom>
          <a:solidFill>
            <a:srgbClr val="FF0000"/>
          </a:solidFill>
          <a:ln w="9525" cap="flat" cmpd="sng" algn="ctr">
            <a:noFill/>
            <a:prstDash val="solid"/>
            <a:round/>
            <a:headEnd type="none" w="med" len="med"/>
            <a:tailEnd type="none" w="med" len="med"/>
          </a:ln>
          <a:effectLst/>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a:ln>
                <a:noFill/>
              </a:ln>
              <a:solidFill>
                <a:srgbClr val="FFFFFF"/>
              </a:solidFill>
              <a:effectLst/>
              <a:uLnTx/>
              <a:uFillTx/>
              <a:latin typeface="Arial" pitchFamily="-109" charset="0"/>
              <a:ea typeface="ＭＳ Ｐゴシック" charset="0"/>
              <a:cs typeface="ＭＳ Ｐゴシック" charset="0"/>
            </a:endParaRPr>
          </a:p>
        </p:txBody>
      </p:sp>
    </p:spTree>
    <p:extLst>
      <p:ext uri="{BB962C8B-B14F-4D97-AF65-F5344CB8AC3E}">
        <p14:creationId xmlns:p14="http://schemas.microsoft.com/office/powerpoint/2010/main" val="28270305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4E3DF036-FAB5-3548-997A-BAA0EEDD756F}"/>
              </a:ext>
            </a:extLst>
          </p:cNvPr>
          <p:cNvSpPr>
            <a:spLocks noGrp="1" noChangeArrowheads="1"/>
          </p:cNvSpPr>
          <p:nvPr>
            <p:ph type="body" idx="4294967295"/>
          </p:nvPr>
        </p:nvSpPr>
        <p:spPr>
          <a:xfrm>
            <a:off x="381000" y="1752600"/>
            <a:ext cx="8534400" cy="4648200"/>
          </a:xfrm>
        </p:spPr>
        <p:txBody>
          <a:bodyPr/>
          <a:lstStyle/>
          <a:p>
            <a:pPr marL="0" indent="0" eaLnBrk="1" hangingPunct="1">
              <a:lnSpc>
                <a:spcPct val="90000"/>
              </a:lnSpc>
              <a:buFontTx/>
              <a:buNone/>
            </a:pPr>
            <a:r>
              <a:rPr lang="en-US" altLang="en-US" sz="2400" dirty="0">
                <a:latin typeface="Helvetica" pitchFamily="2" charset="0"/>
                <a:ea typeface="ＭＳ Ｐゴシック" panose="020B0600070205080204" pitchFamily="34" charset="-128"/>
              </a:rPr>
              <a:t>Should not read like a grocery list:</a:t>
            </a:r>
          </a:p>
          <a:p>
            <a:pPr marL="457200" lvl="1" indent="0" eaLnBrk="1" hangingPunct="1">
              <a:lnSpc>
                <a:spcPct val="90000"/>
              </a:lnSpc>
              <a:buFontTx/>
              <a:buNone/>
            </a:pPr>
            <a:r>
              <a:rPr lang="ja-JP" altLang="en-US" sz="2000" i="1">
                <a:ea typeface="ＭＳ Ｐゴシック" panose="020B0600070205080204" pitchFamily="34" charset="-128"/>
              </a:rPr>
              <a:t>“</a:t>
            </a:r>
            <a:r>
              <a:rPr lang="en-US" altLang="ja-JP" sz="2000" i="1" dirty="0">
                <a:latin typeface="Helvetica" pitchFamily="2" charset="0"/>
                <a:ea typeface="ＭＳ Ｐゴシック" panose="020B0600070205080204" pitchFamily="34" charset="-128"/>
              </a:rPr>
              <a:t>Paper A did this.  Paper B did that.  Paper C did something else.</a:t>
            </a:r>
            <a:r>
              <a:rPr lang="ja-JP" altLang="en-US" sz="2000" i="1">
                <a:ea typeface="ＭＳ Ｐゴシック" panose="020B0600070205080204" pitchFamily="34" charset="-128"/>
              </a:rPr>
              <a:t>”</a:t>
            </a:r>
            <a:endParaRPr lang="en-US" altLang="ja-JP" sz="2000" i="1" dirty="0">
              <a:latin typeface="Helvetica" pitchFamily="2" charset="0"/>
              <a:ea typeface="ＭＳ Ｐゴシック" panose="020B0600070205080204" pitchFamily="34" charset="-128"/>
            </a:endParaRPr>
          </a:p>
          <a:p>
            <a:pPr marL="457200" lvl="1" indent="0" eaLnBrk="1" hangingPunct="1">
              <a:lnSpc>
                <a:spcPct val="90000"/>
              </a:lnSpc>
              <a:buFontTx/>
              <a:buNone/>
            </a:pPr>
            <a:endParaRPr lang="en-US" altLang="en-US" sz="2000" i="1" dirty="0">
              <a:latin typeface="Helvetica" pitchFamily="2" charset="0"/>
              <a:ea typeface="ＭＳ Ｐゴシック" panose="020B0600070205080204" pitchFamily="34" charset="-128"/>
            </a:endParaRPr>
          </a:p>
          <a:p>
            <a:pPr marL="0" indent="0" eaLnBrk="1" hangingPunct="1">
              <a:lnSpc>
                <a:spcPct val="90000"/>
              </a:lnSpc>
              <a:buFontTx/>
              <a:buNone/>
            </a:pPr>
            <a:r>
              <a:rPr lang="en-US" altLang="en-US" sz="2400" dirty="0">
                <a:latin typeface="Helvetica" pitchFamily="2" charset="0"/>
                <a:ea typeface="ＭＳ Ｐゴシック" panose="020B0600070205080204" pitchFamily="34" charset="-128"/>
              </a:rPr>
              <a:t>Describe the topics, not the papers themselves.</a:t>
            </a:r>
          </a:p>
          <a:p>
            <a:pPr marL="0" indent="0" eaLnBrk="1" hangingPunct="1">
              <a:lnSpc>
                <a:spcPct val="90000"/>
              </a:lnSpc>
              <a:buFontTx/>
              <a:buNone/>
            </a:pPr>
            <a:endParaRPr lang="en-US" altLang="en-US" sz="2400" dirty="0">
              <a:latin typeface="Helvetica" pitchFamily="2" charset="0"/>
              <a:ea typeface="ＭＳ Ｐゴシック" panose="020B0600070205080204" pitchFamily="34" charset="-128"/>
            </a:endParaRPr>
          </a:p>
          <a:p>
            <a:pPr marL="0" indent="0" eaLnBrk="1" hangingPunct="1">
              <a:lnSpc>
                <a:spcPct val="90000"/>
              </a:lnSpc>
              <a:buFontTx/>
              <a:buNone/>
            </a:pPr>
            <a:r>
              <a:rPr lang="en-US" altLang="en-US" sz="2400" dirty="0">
                <a:latin typeface="Helvetica" pitchFamily="2" charset="0"/>
                <a:ea typeface="ＭＳ Ｐゴシック" panose="020B0600070205080204" pitchFamily="34" charset="-128"/>
              </a:rPr>
              <a:t>Be complete, within reason and within scope of the proposal.</a:t>
            </a:r>
          </a:p>
          <a:p>
            <a:pPr marL="0" indent="0" eaLnBrk="1" hangingPunct="1">
              <a:lnSpc>
                <a:spcPct val="90000"/>
              </a:lnSpc>
              <a:buFontTx/>
              <a:buNone/>
            </a:pPr>
            <a:endParaRPr lang="en-US" altLang="en-US" sz="2400" dirty="0">
              <a:latin typeface="Helvetica" pitchFamily="2" charset="0"/>
              <a:ea typeface="ＭＳ Ｐゴシック" panose="020B0600070205080204" pitchFamily="34" charset="-128"/>
            </a:endParaRPr>
          </a:p>
          <a:p>
            <a:pPr marL="0" indent="0" eaLnBrk="1" hangingPunct="1">
              <a:lnSpc>
                <a:spcPct val="90000"/>
              </a:lnSpc>
              <a:buFontTx/>
              <a:buNone/>
            </a:pPr>
            <a:r>
              <a:rPr lang="en-US" altLang="en-US" sz="2400" dirty="0">
                <a:latin typeface="Helvetica" pitchFamily="2" charset="0"/>
                <a:ea typeface="ＭＳ Ｐゴシック" panose="020B0600070205080204" pitchFamily="34" charset="-128"/>
              </a:rPr>
              <a:t>Be up to date.</a:t>
            </a:r>
          </a:p>
          <a:p>
            <a:pPr marL="0" indent="0" eaLnBrk="1" hangingPunct="1">
              <a:lnSpc>
                <a:spcPct val="90000"/>
              </a:lnSpc>
              <a:buFontTx/>
              <a:buNone/>
            </a:pPr>
            <a:endParaRPr lang="en-US" altLang="en-US" sz="2400" dirty="0">
              <a:latin typeface="Helvetica" pitchFamily="2" charset="0"/>
              <a:ea typeface="ＭＳ Ｐゴシック" panose="020B0600070205080204" pitchFamily="34" charset="-128"/>
            </a:endParaRPr>
          </a:p>
          <a:p>
            <a:pPr marL="0" indent="0" eaLnBrk="1" hangingPunct="1">
              <a:lnSpc>
                <a:spcPct val="90000"/>
              </a:lnSpc>
              <a:buFontTx/>
              <a:buNone/>
            </a:pPr>
            <a:r>
              <a:rPr lang="en-US" altLang="en-US" sz="2400" dirty="0">
                <a:latin typeface="Helvetica" pitchFamily="2" charset="0"/>
                <a:ea typeface="ＭＳ Ｐゴシック" panose="020B0600070205080204" pitchFamily="34" charset="-128"/>
              </a:rPr>
              <a:t>Include references that disagree with </a:t>
            </a:r>
            <a:r>
              <a:rPr lang="en-US" altLang="en-US" sz="2400">
                <a:latin typeface="Helvetica" pitchFamily="2" charset="0"/>
                <a:ea typeface="ＭＳ Ｐゴシック" panose="020B0600070205080204" pitchFamily="34" charset="-128"/>
              </a:rPr>
              <a:t>each other and </a:t>
            </a:r>
            <a:r>
              <a:rPr lang="en-US" altLang="en-US" sz="2400" dirty="0">
                <a:latin typeface="Helvetica" pitchFamily="2" charset="0"/>
                <a:ea typeface="ＭＳ Ｐゴシック" panose="020B0600070205080204" pitchFamily="34" charset="-128"/>
              </a:rPr>
              <a:t>that you disagree with.</a:t>
            </a:r>
          </a:p>
          <a:p>
            <a:pPr marL="0" indent="0" eaLnBrk="1" hangingPunct="1">
              <a:lnSpc>
                <a:spcPct val="90000"/>
              </a:lnSpc>
              <a:buFontTx/>
              <a:buNone/>
            </a:pPr>
            <a:endParaRPr lang="en-US" altLang="en-US" sz="2400" i="1" dirty="0">
              <a:latin typeface="Helvetica" pitchFamily="2" charset="0"/>
              <a:ea typeface="ＭＳ Ｐゴシック" panose="020B0600070205080204" pitchFamily="34" charset="-128"/>
            </a:endParaRPr>
          </a:p>
        </p:txBody>
      </p:sp>
      <p:sp>
        <p:nvSpPr>
          <p:cNvPr id="94211" name="Rectangle 3">
            <a:extLst>
              <a:ext uri="{FF2B5EF4-FFF2-40B4-BE49-F238E27FC236}">
                <a16:creationId xmlns:a16="http://schemas.microsoft.com/office/drawing/2014/main" id="{52D83E80-DBF1-B040-AF97-E4887FB19F56}"/>
              </a:ext>
            </a:extLst>
          </p:cNvPr>
          <p:cNvSpPr>
            <a:spLocks noGrp="1" noChangeArrowheads="1"/>
          </p:cNvSpPr>
          <p:nvPr>
            <p:ph type="title" idx="4294967295"/>
          </p:nvPr>
        </p:nvSpPr>
        <p:spPr>
          <a:xfrm>
            <a:off x="76200" y="304800"/>
            <a:ext cx="8991600" cy="838200"/>
          </a:xfrm>
        </p:spPr>
        <p:txBody>
          <a:bodyPr/>
          <a:lstStyle/>
          <a:p>
            <a:pPr eaLnBrk="1" hangingPunct="1"/>
            <a:r>
              <a:rPr lang="en-US" altLang="en-US" dirty="0">
                <a:solidFill>
                  <a:srgbClr val="FFEA0D"/>
                </a:solidFill>
                <a:ea typeface="ＭＳ Ｐゴシック" panose="020B0600070205080204" pitchFamily="34" charset="-128"/>
              </a:rPr>
              <a:t>Background and </a:t>
            </a:r>
            <a:br>
              <a:rPr lang="en-US" altLang="en-US" dirty="0">
                <a:solidFill>
                  <a:srgbClr val="FFEA0D"/>
                </a:solidFill>
                <a:ea typeface="ＭＳ Ｐゴシック" panose="020B0600070205080204" pitchFamily="34" charset="-128"/>
              </a:rPr>
            </a:br>
            <a:r>
              <a:rPr lang="en-US" altLang="en-US" dirty="0">
                <a:solidFill>
                  <a:srgbClr val="FFEA0D"/>
                </a:solidFill>
                <a:ea typeface="ＭＳ Ｐゴシック" panose="020B0600070205080204" pitchFamily="34" charset="-128"/>
              </a:rPr>
              <a:t>Literature Synthesis</a:t>
            </a:r>
            <a:endParaRPr lang="en-US" altLang="en-US" dirty="0">
              <a:solidFill>
                <a:schemeClr val="folHlink"/>
              </a:solidFill>
              <a:ea typeface="ＭＳ Ｐゴシック" panose="020B0600070205080204" pitchFamily="34" charset="-128"/>
            </a:endParaRPr>
          </a:p>
        </p:txBody>
      </p:sp>
    </p:spTree>
    <p:extLst>
      <p:ext uri="{BB962C8B-B14F-4D97-AF65-F5344CB8AC3E}">
        <p14:creationId xmlns:p14="http://schemas.microsoft.com/office/powerpoint/2010/main" val="8406236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a:extLst>
            <a:ext uri="{FF2B5EF4-FFF2-40B4-BE49-F238E27FC236}">
              <a16:creationId xmlns:a16="http://schemas.microsoft.com/office/drawing/2014/main" id="{A2819663-2419-668A-32B1-CF3DC145F1C3}"/>
            </a:ext>
          </a:extLst>
        </p:cNvPr>
        <p:cNvGrpSpPr/>
        <p:nvPr/>
      </p:nvGrpSpPr>
      <p:grpSpPr>
        <a:xfrm>
          <a:off x="0" y="0"/>
          <a:ext cx="0" cy="0"/>
          <a:chOff x="0" y="0"/>
          <a:chExt cx="0" cy="0"/>
        </a:xfrm>
      </p:grpSpPr>
      <p:sp>
        <p:nvSpPr>
          <p:cNvPr id="39938" name="Rectangle 2">
            <a:extLst>
              <a:ext uri="{FF2B5EF4-FFF2-40B4-BE49-F238E27FC236}">
                <a16:creationId xmlns:a16="http://schemas.microsoft.com/office/drawing/2014/main" id="{D41D1212-CFCE-EAEE-3DE8-4518D795F6F9}"/>
              </a:ext>
            </a:extLst>
          </p:cNvPr>
          <p:cNvSpPr>
            <a:spLocks noGrp="1" noChangeArrowheads="1"/>
          </p:cNvSpPr>
          <p:nvPr>
            <p:ph type="title"/>
          </p:nvPr>
        </p:nvSpPr>
        <p:spPr>
          <a:xfrm>
            <a:off x="304800" y="685800"/>
            <a:ext cx="8686800" cy="4648200"/>
          </a:xfrm>
        </p:spPr>
        <p:txBody>
          <a:bodyPr/>
          <a:lstStyle/>
          <a:p>
            <a:pPr marL="292100" indent="-292100" algn="l"/>
            <a:r>
              <a:rPr lang="en-US" altLang="en-US" dirty="0">
                <a:solidFill>
                  <a:srgbClr val="FFFF00"/>
                </a:solidFill>
                <a:ea typeface="ＭＳ Ｐゴシック" panose="020B0600070205080204" pitchFamily="34" charset="-128"/>
              </a:rPr>
              <a:t>Say why you are the best to solve this problem.</a:t>
            </a:r>
            <a:br>
              <a:rPr lang="en-US" altLang="en-US" dirty="0">
                <a:solidFill>
                  <a:srgbClr val="FFFF00"/>
                </a:solidFill>
                <a:ea typeface="ＭＳ Ｐゴシック" panose="020B0600070205080204" pitchFamily="34" charset="-128"/>
              </a:rPr>
            </a:br>
            <a:br>
              <a:rPr lang="en-US" altLang="en-US" dirty="0">
                <a:solidFill>
                  <a:srgbClr val="FFFF00"/>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If you don’t have the skills to deliver, how will you obtain those skills?  Training?  Collaboration?</a:t>
            </a:r>
            <a:br>
              <a:rPr lang="en-US" altLang="en-US" sz="3200" dirty="0">
                <a:solidFill>
                  <a:schemeClr val="tx1"/>
                </a:solidFill>
                <a:ea typeface="ＭＳ Ｐゴシック" panose="020B0600070205080204" pitchFamily="34" charset="-128"/>
              </a:rPr>
            </a:br>
            <a:endParaRPr lang="en-US" altLang="en-US" sz="3600" dirty="0">
              <a:solidFill>
                <a:srgbClr val="FFFF00"/>
              </a:solidFill>
              <a:ea typeface="ＭＳ Ｐゴシック" panose="020B0600070205080204" pitchFamily="34" charset="-128"/>
            </a:endParaRPr>
          </a:p>
        </p:txBody>
      </p:sp>
    </p:spTree>
    <p:extLst>
      <p:ext uri="{BB962C8B-B14F-4D97-AF65-F5344CB8AC3E}">
        <p14:creationId xmlns:p14="http://schemas.microsoft.com/office/powerpoint/2010/main" val="16168681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a:extLst>
            <a:ext uri="{FF2B5EF4-FFF2-40B4-BE49-F238E27FC236}">
              <a16:creationId xmlns:a16="http://schemas.microsoft.com/office/drawing/2014/main" id="{07B04EFA-B07F-106E-3DE3-350FAB737E33}"/>
            </a:ext>
          </a:extLst>
        </p:cNvPr>
        <p:cNvGrpSpPr/>
        <p:nvPr/>
      </p:nvGrpSpPr>
      <p:grpSpPr>
        <a:xfrm>
          <a:off x="0" y="0"/>
          <a:ext cx="0" cy="0"/>
          <a:chOff x="0" y="0"/>
          <a:chExt cx="0" cy="0"/>
        </a:xfrm>
      </p:grpSpPr>
      <p:sp>
        <p:nvSpPr>
          <p:cNvPr id="39938" name="Rectangle 2">
            <a:extLst>
              <a:ext uri="{FF2B5EF4-FFF2-40B4-BE49-F238E27FC236}">
                <a16:creationId xmlns:a16="http://schemas.microsoft.com/office/drawing/2014/main" id="{3FC08435-9705-6959-C7CE-622C01C13AA3}"/>
              </a:ext>
            </a:extLst>
          </p:cNvPr>
          <p:cNvSpPr>
            <a:spLocks noGrp="1" noChangeArrowheads="1"/>
          </p:cNvSpPr>
          <p:nvPr>
            <p:ph type="title"/>
          </p:nvPr>
        </p:nvSpPr>
        <p:spPr>
          <a:xfrm>
            <a:off x="228600" y="228600"/>
            <a:ext cx="8686800" cy="3733800"/>
          </a:xfrm>
        </p:spPr>
        <p:txBody>
          <a:bodyPr/>
          <a:lstStyle/>
          <a:p>
            <a:pPr marL="838200" indent="-838200" algn="l"/>
            <a:r>
              <a:rPr lang="en-US" altLang="en-US" dirty="0">
                <a:solidFill>
                  <a:srgbClr val="FFFF00"/>
                </a:solidFill>
                <a:ea typeface="ＭＳ Ｐゴシック" panose="020B0600070205080204" pitchFamily="34" charset="-128"/>
              </a:rPr>
              <a:t>Say why this problem is timely.</a:t>
            </a:r>
            <a:br>
              <a:rPr lang="en-US" altLang="en-US" dirty="0">
                <a:solidFill>
                  <a:srgbClr val="FFFF00"/>
                </a:solidFill>
                <a:ea typeface="ＭＳ Ｐゴシック" panose="020B0600070205080204" pitchFamily="34" charset="-128"/>
              </a:rPr>
            </a:br>
            <a:r>
              <a:rPr lang="en-US" altLang="en-US" dirty="0">
                <a:solidFill>
                  <a:srgbClr val="FFFF00"/>
                </a:solidFill>
                <a:ea typeface="ＭＳ Ｐゴシック" panose="020B0600070205080204" pitchFamily="34" charset="-128"/>
              </a:rPr>
              <a:t> </a:t>
            </a:r>
            <a:br>
              <a:rPr lang="en-US" altLang="en-US" sz="3600" dirty="0">
                <a:solidFill>
                  <a:srgbClr val="FFFF00"/>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Why is this research needed now?</a:t>
            </a:r>
            <a:br>
              <a:rPr lang="en-US" altLang="en-US" sz="3200" dirty="0">
                <a:solidFill>
                  <a:schemeClr val="tx1"/>
                </a:solidFill>
                <a:ea typeface="ＭＳ Ｐゴシック" panose="020B0600070205080204" pitchFamily="34" charset="-128"/>
              </a:rPr>
            </a:br>
            <a:endParaRPr lang="en-US" altLang="en-US" sz="3600" dirty="0">
              <a:solidFill>
                <a:srgbClr val="FFFF00"/>
              </a:solidFill>
              <a:ea typeface="ＭＳ Ｐゴシック" panose="020B0600070205080204" pitchFamily="34" charset="-128"/>
            </a:endParaRPr>
          </a:p>
        </p:txBody>
      </p:sp>
    </p:spTree>
    <p:extLst>
      <p:ext uri="{BB962C8B-B14F-4D97-AF65-F5344CB8AC3E}">
        <p14:creationId xmlns:p14="http://schemas.microsoft.com/office/powerpoint/2010/main" val="70632528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B1CBDA"/>
        </a:solidFill>
        <a:effectLst/>
      </p:bgPr>
    </p:bg>
    <p:spTree>
      <p:nvGrpSpPr>
        <p:cNvPr id="1" name=""/>
        <p:cNvGrpSpPr/>
        <p:nvPr/>
      </p:nvGrpSpPr>
      <p:grpSpPr>
        <a:xfrm>
          <a:off x="0" y="0"/>
          <a:ext cx="0" cy="0"/>
          <a:chOff x="0" y="0"/>
          <a:chExt cx="0" cy="0"/>
        </a:xfrm>
      </p:grpSpPr>
      <p:pic>
        <p:nvPicPr>
          <p:cNvPr id="3" name="Picture 2" descr="Screen Shot 2015-07-04 at 11.43.03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9144000" cy="6437899"/>
          </a:xfrm>
          <a:prstGeom prst="rect">
            <a:avLst/>
          </a:prstGeom>
        </p:spPr>
      </p:pic>
      <p:sp>
        <p:nvSpPr>
          <p:cNvPr id="4" name="TextBox 3"/>
          <p:cNvSpPr txBox="1"/>
          <p:nvPr/>
        </p:nvSpPr>
        <p:spPr>
          <a:xfrm>
            <a:off x="3581400" y="6449566"/>
            <a:ext cx="5562600" cy="369332"/>
          </a:xfrm>
          <a:prstGeom prst="rect">
            <a:avLst/>
          </a:prstGeom>
          <a:noFill/>
        </p:spPr>
        <p:txBody>
          <a:bodyPr wrap="square" rtlCol="0">
            <a:spAutoFit/>
          </a:bodyPr>
          <a:lstStyle/>
          <a:p>
            <a:pPr algn="r">
              <a:defRPr/>
            </a:pPr>
            <a:r>
              <a:rPr lang="en-US" sz="1800" dirty="0">
                <a:solidFill>
                  <a:srgbClr val="216292"/>
                </a:solidFill>
                <a:latin typeface="Arial" charset="0"/>
                <a:ea typeface="ＭＳ Ｐゴシック" charset="0"/>
              </a:rPr>
              <a:t>(Somerville and  Hassol 2001,  </a:t>
            </a:r>
            <a:r>
              <a:rPr lang="en-US" sz="1800" i="1" dirty="0">
                <a:solidFill>
                  <a:srgbClr val="216292"/>
                </a:solidFill>
                <a:latin typeface="Arial" charset="0"/>
                <a:ea typeface="ＭＳ Ｐゴシック" charset="0"/>
              </a:rPr>
              <a:t>Physics Today</a:t>
            </a:r>
            <a:r>
              <a:rPr lang="en-US" sz="1800" dirty="0">
                <a:solidFill>
                  <a:srgbClr val="216292"/>
                </a:solidFill>
                <a:latin typeface="Arial" charset="0"/>
                <a:ea typeface="ＭＳ Ｐゴシック" charset="0"/>
              </a:rPr>
              <a:t>)</a:t>
            </a:r>
          </a:p>
        </p:txBody>
      </p:sp>
    </p:spTree>
    <p:extLst>
      <p:ext uri="{BB962C8B-B14F-4D97-AF65-F5344CB8AC3E}">
        <p14:creationId xmlns:p14="http://schemas.microsoft.com/office/powerpoint/2010/main" val="37991999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DCB89279-BD11-2542-9C4F-52D226213574}"/>
              </a:ext>
            </a:extLst>
          </p:cNvPr>
          <p:cNvSpPr>
            <a:spLocks noGrp="1" noChangeArrowheads="1"/>
          </p:cNvSpPr>
          <p:nvPr>
            <p:ph type="title"/>
          </p:nvPr>
        </p:nvSpPr>
        <p:spPr>
          <a:xfrm>
            <a:off x="304800" y="304800"/>
            <a:ext cx="8686800" cy="4648200"/>
          </a:xfrm>
        </p:spPr>
        <p:txBody>
          <a:bodyPr/>
          <a:lstStyle/>
          <a:p>
            <a:pPr marL="9525" indent="-9525" algn="l"/>
            <a:r>
              <a:rPr lang="en-US" altLang="en-US" dirty="0">
                <a:solidFill>
                  <a:srgbClr val="FFFF00"/>
                </a:solidFill>
                <a:ea typeface="ＭＳ Ｐゴシック" panose="020B0600070205080204" pitchFamily="34" charset="-128"/>
              </a:rPr>
              <a:t>Get the killer material up front and be concise.</a:t>
            </a:r>
            <a:br>
              <a:rPr lang="en-US" altLang="en-US" dirty="0">
                <a:solidFill>
                  <a:srgbClr val="FFFF00"/>
                </a:solidFill>
                <a:ea typeface="ＭＳ Ｐゴシック" panose="020B0600070205080204" pitchFamily="34" charset="-128"/>
              </a:rPr>
            </a:br>
            <a:r>
              <a:rPr lang="en-US" altLang="en-US" dirty="0">
                <a:solidFill>
                  <a:srgbClr val="FFFF00"/>
                </a:solidFill>
                <a:ea typeface="ＭＳ Ｐゴシック" panose="020B0600070205080204" pitchFamily="34" charset="-128"/>
              </a:rPr>
              <a:t> </a:t>
            </a:r>
            <a:br>
              <a:rPr lang="en-US" altLang="en-US" sz="3600" dirty="0">
                <a:solidFill>
                  <a:srgbClr val="FFFF00"/>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In one or two paragraphs, give an overview of the proposal with background information, the </a:t>
            </a:r>
            <a:r>
              <a:rPr lang="en-US" altLang="en-US" sz="3200" i="1" dirty="0">
                <a:solidFill>
                  <a:srgbClr val="92D050"/>
                </a:solidFill>
                <a:ea typeface="ＭＳ Ｐゴシック" panose="020B0600070205080204" pitchFamily="34" charset="-128"/>
              </a:rPr>
              <a:t>problem statement</a:t>
            </a:r>
            <a:r>
              <a:rPr lang="en-US" altLang="en-US" sz="3200" dirty="0">
                <a:solidFill>
                  <a:schemeClr val="tx1"/>
                </a:solidFill>
                <a:ea typeface="ＭＳ Ｐゴシック" panose="020B0600070205080204" pitchFamily="34" charset="-128"/>
              </a:rPr>
              <a:t>, why the problem statement is </a:t>
            </a:r>
            <a:r>
              <a:rPr lang="en-US" altLang="en-US" sz="3200" i="1" dirty="0">
                <a:solidFill>
                  <a:srgbClr val="92D050"/>
                </a:solidFill>
                <a:ea typeface="ＭＳ Ｐゴシック" panose="020B0600070205080204" pitchFamily="34" charset="-128"/>
              </a:rPr>
              <a:t>bad</a:t>
            </a:r>
            <a:r>
              <a:rPr lang="en-US" altLang="en-US" sz="3200" dirty="0">
                <a:solidFill>
                  <a:schemeClr val="tx1"/>
                </a:solidFill>
                <a:ea typeface="ＭＳ Ｐゴシック" panose="020B0600070205080204" pitchFamily="34" charset="-128"/>
              </a:rPr>
              <a:t>, how only </a:t>
            </a:r>
            <a:r>
              <a:rPr lang="en-US" altLang="en-US" sz="3200" i="1" dirty="0">
                <a:solidFill>
                  <a:srgbClr val="92D050"/>
                </a:solidFill>
                <a:ea typeface="ＭＳ Ｐゴシック" panose="020B0600070205080204" pitchFamily="34" charset="-128"/>
              </a:rPr>
              <a:t>you</a:t>
            </a:r>
            <a:r>
              <a:rPr lang="en-US" altLang="en-US" sz="3200" dirty="0">
                <a:solidFill>
                  <a:srgbClr val="92D050"/>
                </a:solidFill>
                <a:ea typeface="ＭＳ Ｐゴシック" panose="020B0600070205080204" pitchFamily="34" charset="-128"/>
              </a:rPr>
              <a:t> </a:t>
            </a:r>
            <a:r>
              <a:rPr lang="en-US" altLang="en-US" sz="3200" dirty="0">
                <a:solidFill>
                  <a:schemeClr val="tx1"/>
                </a:solidFill>
                <a:ea typeface="ＭＳ Ｐゴシック" panose="020B0600070205080204" pitchFamily="34" charset="-128"/>
              </a:rPr>
              <a:t>are poised and able to save the day. </a:t>
            </a:r>
            <a:endParaRPr lang="en-US" altLang="en-US" sz="3600" dirty="0">
              <a:solidFill>
                <a:srgbClr val="FFFF00"/>
              </a:solidFill>
              <a:ea typeface="ＭＳ Ｐゴシック" panose="020B0600070205080204" pitchFamily="34" charset="-128"/>
            </a:endParaRPr>
          </a:p>
        </p:txBody>
      </p:sp>
    </p:spTree>
    <p:extLst>
      <p:ext uri="{BB962C8B-B14F-4D97-AF65-F5344CB8AC3E}">
        <p14:creationId xmlns:p14="http://schemas.microsoft.com/office/powerpoint/2010/main" val="146723591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994807"/>
        </a:solidFill>
        <a:effectLst/>
      </p:bgPr>
    </p:bg>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DCB89279-BD11-2542-9C4F-52D226213574}"/>
              </a:ext>
            </a:extLst>
          </p:cNvPr>
          <p:cNvSpPr>
            <a:spLocks noGrp="1" noChangeArrowheads="1"/>
          </p:cNvSpPr>
          <p:nvPr>
            <p:ph type="title"/>
          </p:nvPr>
        </p:nvSpPr>
        <p:spPr>
          <a:xfrm>
            <a:off x="304800" y="1066800"/>
            <a:ext cx="8686800" cy="4648200"/>
          </a:xfrm>
        </p:spPr>
        <p:txBody>
          <a:bodyPr/>
          <a:lstStyle/>
          <a:p>
            <a:pPr marL="15875" algn="l"/>
            <a:r>
              <a:rPr lang="en-US" altLang="en-US" sz="2800">
                <a:solidFill>
                  <a:srgbClr val="FFFF00"/>
                </a:solidFill>
                <a:ea typeface="ＭＳ Ｐゴシック"/>
              </a:rPr>
              <a:t>Which is the best opening sentence for a proposal?</a:t>
            </a:r>
            <a:br>
              <a:rPr lang="en-US" altLang="en-US" sz="2800">
                <a:ea typeface="ＭＳ Ｐゴシック" panose="020B0600070205080204" pitchFamily="34" charset="-128"/>
              </a:rPr>
            </a:br>
            <a:br>
              <a:rPr lang="en-US" altLang="en-US" sz="2800">
                <a:ea typeface="ＭＳ Ｐゴシック" panose="020B0600070205080204" pitchFamily="34" charset="-128"/>
              </a:rPr>
            </a:br>
            <a:r>
              <a:rPr lang="en-US" altLang="en-US" sz="2800">
                <a:solidFill>
                  <a:schemeClr val="bg1"/>
                </a:solidFill>
                <a:ea typeface="ＭＳ Ｐゴシック"/>
              </a:rPr>
              <a:t>1. “This proposal is about health app use and its effect on rates of depression.”</a:t>
            </a:r>
            <a:br>
              <a:rPr lang="en-US" altLang="en-US" sz="2800">
                <a:ea typeface="ＭＳ Ｐゴシック" panose="020B0600070205080204" pitchFamily="34" charset="-128"/>
              </a:rPr>
            </a:br>
            <a:br>
              <a:rPr lang="en-US" altLang="en-US" sz="2800">
                <a:ea typeface="ＭＳ Ｐゴシック" panose="020B0600070205080204" pitchFamily="34" charset="-128"/>
              </a:rPr>
            </a:br>
            <a:r>
              <a:rPr lang="en-US" altLang="en-US" sz="2800">
                <a:solidFill>
                  <a:schemeClr val="bg1"/>
                </a:solidFill>
                <a:ea typeface="ＭＳ Ｐゴシック"/>
              </a:rPr>
              <a:t>2. I am applying for a fellowship to support my research which is about the changing rates of depression in the context of mobile phone use.”</a:t>
            </a:r>
            <a:br>
              <a:rPr lang="en-US" altLang="en-US" sz="2800">
                <a:ea typeface="ＭＳ Ｐゴシック" panose="020B0600070205080204" pitchFamily="34" charset="-128"/>
              </a:rPr>
            </a:br>
            <a:br>
              <a:rPr lang="en-US" altLang="en-US" sz="2800">
                <a:ea typeface="ＭＳ Ｐゴシック" panose="020B0600070205080204" pitchFamily="34" charset="-128"/>
              </a:rPr>
            </a:br>
            <a:r>
              <a:rPr lang="en-US" altLang="en-US" sz="2800">
                <a:solidFill>
                  <a:schemeClr val="bg1"/>
                </a:solidFill>
                <a:ea typeface="ＭＳ Ｐゴシック"/>
              </a:rPr>
              <a:t>3. “Many scientists have been debating the role of app use on mental health.”</a:t>
            </a:r>
            <a:br>
              <a:rPr lang="en-US" altLang="en-US" sz="2800">
                <a:ea typeface="ＭＳ Ｐゴシック" panose="020B0600070205080204" pitchFamily="34" charset="-128"/>
              </a:rPr>
            </a:br>
            <a:br>
              <a:rPr lang="en-US" altLang="en-US" sz="2800">
                <a:ea typeface="ＭＳ Ｐゴシック" panose="020B0600070205080204" pitchFamily="34" charset="-128"/>
              </a:rPr>
            </a:br>
            <a:r>
              <a:rPr lang="en-US" altLang="en-US" sz="2800">
                <a:solidFill>
                  <a:schemeClr val="bg1"/>
                </a:solidFill>
                <a:ea typeface="ＭＳ Ｐゴシック"/>
              </a:rPr>
              <a:t>4. “Depression is increasing due to recent changes in people's use of phone apps.”</a:t>
            </a:r>
            <a:endParaRPr lang="en-US" altLang="en-US" sz="2000">
              <a:solidFill>
                <a:schemeClr val="bg1"/>
              </a:solidFill>
              <a:ea typeface="ＭＳ Ｐゴシック"/>
            </a:endParaRPr>
          </a:p>
        </p:txBody>
      </p:sp>
    </p:spTree>
    <p:extLst>
      <p:ext uri="{BB962C8B-B14F-4D97-AF65-F5344CB8AC3E}">
        <p14:creationId xmlns:p14="http://schemas.microsoft.com/office/powerpoint/2010/main" val="23523408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DCB89279-BD11-2542-9C4F-52D226213574}"/>
              </a:ext>
            </a:extLst>
          </p:cNvPr>
          <p:cNvSpPr>
            <a:spLocks noGrp="1" noChangeArrowheads="1"/>
          </p:cNvSpPr>
          <p:nvPr>
            <p:ph type="title"/>
          </p:nvPr>
        </p:nvSpPr>
        <p:spPr>
          <a:xfrm>
            <a:off x="228600" y="1752600"/>
            <a:ext cx="8686800" cy="1143000"/>
          </a:xfrm>
        </p:spPr>
        <p:txBody>
          <a:bodyPr/>
          <a:lstStyle/>
          <a:p>
            <a:pPr marL="9525" indent="-9525" algn="l"/>
            <a:r>
              <a:rPr lang="en-US" altLang="en-US" dirty="0">
                <a:solidFill>
                  <a:srgbClr val="FFFF00"/>
                </a:solidFill>
                <a:ea typeface="ＭＳ Ｐゴシック" panose="020B0600070205080204" pitchFamily="34" charset="-128"/>
              </a:rPr>
              <a:t>Follow the instructions precisely.</a:t>
            </a:r>
            <a:br>
              <a:rPr lang="en-US" altLang="en-US" dirty="0">
                <a:solidFill>
                  <a:srgbClr val="FFFF00"/>
                </a:solidFill>
                <a:ea typeface="ＭＳ Ｐゴシック" panose="020B0600070205080204" pitchFamily="34" charset="-128"/>
              </a:rPr>
            </a:br>
            <a:br>
              <a:rPr lang="en-US" altLang="en-US" sz="3600" dirty="0">
                <a:solidFill>
                  <a:srgbClr val="FFFF00"/>
                </a:solidFill>
                <a:ea typeface="ＭＳ Ｐゴシック" panose="020B0600070205080204" pitchFamily="34" charset="-128"/>
              </a:rPr>
            </a:br>
            <a:br>
              <a:rPr lang="en-US" altLang="en-US" sz="3600" dirty="0">
                <a:solidFill>
                  <a:srgbClr val="FFFF00"/>
                </a:solidFill>
                <a:ea typeface="ＭＳ Ｐゴシック" panose="020B0600070205080204" pitchFamily="34" charset="-128"/>
              </a:rPr>
            </a:br>
            <a:r>
              <a:rPr lang="en-US" altLang="en-US" sz="3600" dirty="0">
                <a:solidFill>
                  <a:schemeClr val="tx1"/>
                </a:solidFill>
                <a:ea typeface="ＭＳ Ｐゴシック" panose="020B0600070205080204" pitchFamily="34" charset="-128"/>
              </a:rPr>
              <a:t>Read the instructions multiple times</a:t>
            </a:r>
            <a:br>
              <a:rPr lang="en-US" altLang="en-US" sz="3600" dirty="0">
                <a:solidFill>
                  <a:schemeClr val="tx1"/>
                </a:solidFill>
                <a:ea typeface="ＭＳ Ｐゴシック" panose="020B0600070205080204" pitchFamily="34" charset="-128"/>
              </a:rPr>
            </a:br>
            <a:r>
              <a:rPr lang="en-US" altLang="en-US" sz="3600" dirty="0">
                <a:solidFill>
                  <a:schemeClr val="tx1"/>
                </a:solidFill>
                <a:ea typeface="ＭＳ Ｐゴシック" panose="020B0600070205080204" pitchFamily="34" charset="-128"/>
              </a:rPr>
              <a:t>during the preparation of the proposal.</a:t>
            </a:r>
            <a:endParaRPr lang="en-US" altLang="en-US" sz="3600" dirty="0">
              <a:solidFill>
                <a:srgbClr val="FFFF00"/>
              </a:solidFill>
              <a:ea typeface="ＭＳ Ｐゴシック" panose="020B0600070205080204" pitchFamily="34" charset="-128"/>
            </a:endParaRPr>
          </a:p>
        </p:txBody>
      </p:sp>
    </p:spTree>
    <p:extLst>
      <p:ext uri="{BB962C8B-B14F-4D97-AF65-F5344CB8AC3E}">
        <p14:creationId xmlns:p14="http://schemas.microsoft.com/office/powerpoint/2010/main" val="10344123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a:extLst>
            <a:ext uri="{FF2B5EF4-FFF2-40B4-BE49-F238E27FC236}">
              <a16:creationId xmlns:a16="http://schemas.microsoft.com/office/drawing/2014/main" id="{9C59EB5B-5F1F-120C-10B8-2B547ED3604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F837041-6D45-93C5-9F54-4D3FB6A4071C}"/>
              </a:ext>
            </a:extLst>
          </p:cNvPr>
          <p:cNvSpPr/>
          <p:nvPr/>
        </p:nvSpPr>
        <p:spPr>
          <a:xfrm>
            <a:off x="43542" y="722055"/>
            <a:ext cx="9111344" cy="1938992"/>
          </a:xfrm>
          <a:prstGeom prst="rect">
            <a:avLst/>
          </a:prstGeom>
          <a:noFill/>
        </p:spPr>
        <p:txBody>
          <a:bodyPr wrap="square">
            <a:spAutoFit/>
          </a:bodyPr>
          <a:lstStyle/>
          <a:p>
            <a:pPr algn="ctr">
              <a:defRPr/>
            </a:pPr>
            <a:r>
              <a:rPr lang="en-US" sz="6000" dirty="0">
                <a:solidFill>
                  <a:srgbClr val="FFFF00"/>
                </a:solidFill>
                <a:latin typeface="Arial" charset="0"/>
                <a:ea typeface="ＭＳ Ｐゴシック" charset="0"/>
              </a:rPr>
              <a:t>Don’t neglect the aesthetics</a:t>
            </a:r>
          </a:p>
        </p:txBody>
      </p:sp>
    </p:spTree>
    <p:extLst>
      <p:ext uri="{BB962C8B-B14F-4D97-AF65-F5344CB8AC3E}">
        <p14:creationId xmlns:p14="http://schemas.microsoft.com/office/powerpoint/2010/main" val="356567831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6EE421B-66A4-218F-834C-A563FBE5F5FA}"/>
              </a:ext>
            </a:extLst>
          </p:cNvPr>
          <p:cNvPicPr>
            <a:picLocks noChangeAspect="1"/>
          </p:cNvPicPr>
          <p:nvPr/>
        </p:nvPicPr>
        <p:blipFill>
          <a:blip r:embed="rId2"/>
          <a:stretch>
            <a:fillRect/>
          </a:stretch>
        </p:blipFill>
        <p:spPr>
          <a:xfrm>
            <a:off x="838200" y="360048"/>
            <a:ext cx="7724775" cy="6137903"/>
          </a:xfrm>
          <a:prstGeom prst="rect">
            <a:avLst/>
          </a:prstGeom>
        </p:spPr>
      </p:pic>
    </p:spTree>
    <p:extLst>
      <p:ext uri="{BB962C8B-B14F-4D97-AF65-F5344CB8AC3E}">
        <p14:creationId xmlns:p14="http://schemas.microsoft.com/office/powerpoint/2010/main" val="3876504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43"/>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2CC17AC-F23E-B842-9406-2968402AD7AD}"/>
              </a:ext>
            </a:extLst>
          </p:cNvPr>
          <p:cNvPicPr>
            <a:picLocks noChangeAspect="1"/>
          </p:cNvPicPr>
          <p:nvPr/>
        </p:nvPicPr>
        <p:blipFill>
          <a:blip r:embed="rId3"/>
          <a:stretch>
            <a:fillRect/>
          </a:stretch>
        </p:blipFill>
        <p:spPr>
          <a:xfrm>
            <a:off x="3352800" y="-304800"/>
            <a:ext cx="12349655" cy="7162800"/>
          </a:xfrm>
          <a:prstGeom prst="rect">
            <a:avLst/>
          </a:prstGeom>
        </p:spPr>
      </p:pic>
      <p:pic>
        <p:nvPicPr>
          <p:cNvPr id="5" name="Picture 4">
            <a:extLst>
              <a:ext uri="{FF2B5EF4-FFF2-40B4-BE49-F238E27FC236}">
                <a16:creationId xmlns:a16="http://schemas.microsoft.com/office/drawing/2014/main" id="{52F50075-0384-AF46-8F94-FAB315CEB95B}"/>
              </a:ext>
            </a:extLst>
          </p:cNvPr>
          <p:cNvPicPr>
            <a:picLocks noChangeAspect="1"/>
          </p:cNvPicPr>
          <p:nvPr/>
        </p:nvPicPr>
        <p:blipFill>
          <a:blip r:embed="rId4"/>
          <a:stretch>
            <a:fillRect/>
          </a:stretch>
        </p:blipFill>
        <p:spPr>
          <a:xfrm>
            <a:off x="-880354" y="-414249"/>
            <a:ext cx="5485011" cy="7381697"/>
          </a:xfrm>
          <a:prstGeom prst="rect">
            <a:avLst/>
          </a:prstGeom>
        </p:spPr>
      </p:pic>
      <p:sp>
        <p:nvSpPr>
          <p:cNvPr id="2" name="TextBox 1"/>
          <p:cNvSpPr txBox="1"/>
          <p:nvPr/>
        </p:nvSpPr>
        <p:spPr>
          <a:xfrm>
            <a:off x="910884" y="51137"/>
            <a:ext cx="3393878" cy="1015663"/>
          </a:xfrm>
          <a:prstGeom prst="rect">
            <a:avLst/>
          </a:prstGeom>
          <a:noFill/>
        </p:spPr>
        <p:txBody>
          <a:bodyPr wrap="none">
            <a:spAutoFit/>
          </a:bodyPr>
          <a:lstStyle/>
          <a:p>
            <a:pPr defTabSz="457200" eaLnBrk="1" hangingPunct="1">
              <a:defRPr/>
            </a:pPr>
            <a:r>
              <a:rPr lang="en-US" sz="6000" dirty="0">
                <a:solidFill>
                  <a:srgbClr val="FFFF00"/>
                </a:solidFill>
                <a:effectLst>
                  <a:outerShdw blurRad="50800" dist="38100" dir="2700000" algn="tl" rotWithShape="0">
                    <a:prstClr val="black">
                      <a:alpha val="40000"/>
                    </a:prstClr>
                  </a:outerShdw>
                </a:effectLst>
                <a:latin typeface="Helvetica"/>
                <a:ea typeface="ＭＳ Ｐゴシック" charset="0"/>
                <a:cs typeface="Helvetica"/>
              </a:rPr>
              <a:t>Audience</a:t>
            </a:r>
          </a:p>
        </p:txBody>
      </p:sp>
      <p:sp>
        <p:nvSpPr>
          <p:cNvPr id="4" name="TextBox 3">
            <a:extLst>
              <a:ext uri="{FF2B5EF4-FFF2-40B4-BE49-F238E27FC236}">
                <a16:creationId xmlns:a16="http://schemas.microsoft.com/office/drawing/2014/main" id="{85C2498A-88AD-FC4D-ABEE-A060688B0B4E}"/>
              </a:ext>
            </a:extLst>
          </p:cNvPr>
          <p:cNvSpPr txBox="1"/>
          <p:nvPr/>
        </p:nvSpPr>
        <p:spPr>
          <a:xfrm>
            <a:off x="4724400" y="51137"/>
            <a:ext cx="3307316" cy="1015663"/>
          </a:xfrm>
          <a:prstGeom prst="rect">
            <a:avLst/>
          </a:prstGeom>
          <a:noFill/>
        </p:spPr>
        <p:txBody>
          <a:bodyPr wrap="none">
            <a:spAutoFit/>
          </a:bodyPr>
          <a:lstStyle/>
          <a:p>
            <a:pPr defTabSz="457200" eaLnBrk="1" hangingPunct="1">
              <a:defRPr/>
            </a:pPr>
            <a:r>
              <a:rPr lang="en-US" sz="6000" dirty="0">
                <a:solidFill>
                  <a:srgbClr val="FFFF00"/>
                </a:solidFill>
                <a:effectLst>
                  <a:outerShdw blurRad="50800" dist="38100" dir="2700000" algn="tl" rotWithShape="0">
                    <a:prstClr val="black">
                      <a:alpha val="40000"/>
                    </a:prstClr>
                  </a:outerShdw>
                </a:effectLst>
                <a:latin typeface="Helvetica"/>
                <a:ea typeface="ＭＳ Ｐゴシック" charset="0"/>
                <a:cs typeface="Helvetica"/>
              </a:rPr>
              <a:t>Message</a:t>
            </a:r>
          </a:p>
        </p:txBody>
      </p:sp>
    </p:spTree>
    <p:extLst>
      <p:ext uri="{BB962C8B-B14F-4D97-AF65-F5344CB8AC3E}">
        <p14:creationId xmlns:p14="http://schemas.microsoft.com/office/powerpoint/2010/main" val="7621522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London Underground: Noise levels on Tube are louder than a gig - BBC News">
            <a:extLst>
              <a:ext uri="{FF2B5EF4-FFF2-40B4-BE49-F238E27FC236}">
                <a16:creationId xmlns:a16="http://schemas.microsoft.com/office/drawing/2014/main" id="{3E9EC497-E700-E6D7-6604-B1C1F4E61C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074" y="133350"/>
            <a:ext cx="5889593" cy="331187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ree Isolated car parked Image | Download at StockCake">
            <a:extLst>
              <a:ext uri="{FF2B5EF4-FFF2-40B4-BE49-F238E27FC236}">
                <a16:creationId xmlns:a16="http://schemas.microsoft.com/office/drawing/2014/main" id="{AF4F5CC8-9ABA-58D3-D38E-5B47FA7128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14800" y="2590800"/>
            <a:ext cx="4894730" cy="27432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40+ Bubble Bath Bathtub Human Foot Human Toe Stock Photos, Pictures &amp;  Royalty-Free Images - iStock">
            <a:extLst>
              <a:ext uri="{FF2B5EF4-FFF2-40B4-BE49-F238E27FC236}">
                <a16:creationId xmlns:a16="http://schemas.microsoft.com/office/drawing/2014/main" id="{07B16FAA-A802-0F60-E641-8E8C5F94F3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400" y="3962400"/>
            <a:ext cx="3886200" cy="2584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546858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DCB89279-BD11-2542-9C4F-52D226213574}"/>
              </a:ext>
            </a:extLst>
          </p:cNvPr>
          <p:cNvSpPr>
            <a:spLocks noGrp="1" noChangeArrowheads="1"/>
          </p:cNvSpPr>
          <p:nvPr>
            <p:ph type="title"/>
          </p:nvPr>
        </p:nvSpPr>
        <p:spPr>
          <a:xfrm>
            <a:off x="228600" y="266700"/>
            <a:ext cx="8686800" cy="6324600"/>
          </a:xfrm>
        </p:spPr>
        <p:txBody>
          <a:bodyPr/>
          <a:lstStyle/>
          <a:p>
            <a:pPr marL="9525" indent="-9525" algn="l"/>
            <a:r>
              <a:rPr lang="en-US" altLang="en-US" sz="3200" dirty="0">
                <a:solidFill>
                  <a:srgbClr val="FFFF00"/>
                </a:solidFill>
                <a:ea typeface="ＭＳ Ｐゴシック" panose="020B0600070205080204" pitchFamily="34" charset="-128"/>
              </a:rPr>
              <a:t>Make the submission readable,  professional, and beautiful.</a:t>
            </a:r>
            <a:br>
              <a:rPr lang="en-US" altLang="en-US" sz="3200" dirty="0">
                <a:solidFill>
                  <a:srgbClr val="FFFF00"/>
                </a:solidFill>
                <a:ea typeface="ＭＳ Ｐゴシック" panose="020B0600070205080204" pitchFamily="34" charset="-128"/>
              </a:rPr>
            </a:br>
            <a:br>
              <a:rPr lang="en-US" altLang="en-US" sz="3200" dirty="0">
                <a:solidFill>
                  <a:srgbClr val="FFFF00"/>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Fill up the required fields, but don’t cram text into page limits</a:t>
            </a:r>
            <a:br>
              <a:rPr lang="en-US" altLang="en-US" sz="3200" dirty="0">
                <a:solidFill>
                  <a:schemeClr val="tx1"/>
                </a:solidFill>
                <a:ea typeface="ＭＳ Ｐゴシック" panose="020B0600070205080204" pitchFamily="34" charset="-128"/>
              </a:rPr>
            </a:br>
            <a:br>
              <a:rPr lang="en-US" altLang="en-US" sz="3200" dirty="0">
                <a:solidFill>
                  <a:schemeClr val="tx1"/>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Make the most of fonts (but don’t over do it)</a:t>
            </a:r>
            <a:br>
              <a:rPr lang="en-US" altLang="en-US" sz="3200" dirty="0">
                <a:solidFill>
                  <a:schemeClr val="tx1"/>
                </a:solidFill>
                <a:ea typeface="ＭＳ Ｐゴシック" panose="020B0600070205080204" pitchFamily="34" charset="-128"/>
              </a:rPr>
            </a:br>
            <a:br>
              <a:rPr lang="en-US" altLang="en-US" sz="3200" dirty="0">
                <a:solidFill>
                  <a:schemeClr val="tx1"/>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Word limits are maximums, not targets</a:t>
            </a:r>
            <a:br>
              <a:rPr lang="en-US" altLang="en-US" sz="3200" dirty="0">
                <a:solidFill>
                  <a:schemeClr val="tx1"/>
                </a:solidFill>
                <a:ea typeface="ＭＳ Ｐゴシック" panose="020B0600070205080204" pitchFamily="34" charset="-128"/>
              </a:rPr>
            </a:br>
            <a:br>
              <a:rPr lang="en-US" altLang="en-US" sz="3200" dirty="0">
                <a:solidFill>
                  <a:schemeClr val="tx1"/>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Use the skills of precision and concision to tighten the message in less text (“Omit needless words”)</a:t>
            </a:r>
            <a:endParaRPr lang="en-US" altLang="en-US" sz="3200" dirty="0">
              <a:solidFill>
                <a:srgbClr val="FFFF00"/>
              </a:solidFill>
              <a:ea typeface="ＭＳ Ｐゴシック" panose="020B0600070205080204" pitchFamily="34" charset="-128"/>
            </a:endParaRPr>
          </a:p>
        </p:txBody>
      </p:sp>
    </p:spTree>
    <p:extLst>
      <p:ext uri="{BB962C8B-B14F-4D97-AF65-F5344CB8AC3E}">
        <p14:creationId xmlns:p14="http://schemas.microsoft.com/office/powerpoint/2010/main" val="35205499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149506" name="Text Box 4">
            <a:extLst>
              <a:ext uri="{FF2B5EF4-FFF2-40B4-BE49-F238E27FC236}">
                <a16:creationId xmlns:a16="http://schemas.microsoft.com/office/drawing/2014/main" id="{84A1E9E1-7D2E-9A46-B4B1-72199169438A}"/>
              </a:ext>
            </a:extLst>
          </p:cNvPr>
          <p:cNvSpPr txBox="1">
            <a:spLocks noChangeArrowheads="1"/>
          </p:cNvSpPr>
          <p:nvPr/>
        </p:nvSpPr>
        <p:spPr bwMode="auto">
          <a:xfrm>
            <a:off x="1965325" y="1724025"/>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a:ln>
                <a:noFill/>
              </a:ln>
              <a:solidFill>
                <a:srgbClr val="FFFFFF"/>
              </a:solidFill>
              <a:effectLst/>
              <a:uLnTx/>
              <a:uFillTx/>
              <a:latin typeface="Arial" panose="020B0604020202020204" pitchFamily="34" charset="0"/>
              <a:ea typeface="ＭＳ Ｐゴシック" panose="020B0600070205080204" pitchFamily="34" charset="-128"/>
              <a:cs typeface="+mn-cs"/>
            </a:endParaRPr>
          </a:p>
        </p:txBody>
      </p:sp>
      <p:sp>
        <p:nvSpPr>
          <p:cNvPr id="344070" name="Rectangle 6">
            <a:extLst>
              <a:ext uri="{FF2B5EF4-FFF2-40B4-BE49-F238E27FC236}">
                <a16:creationId xmlns:a16="http://schemas.microsoft.com/office/drawing/2014/main" id="{D1ACFA5D-A11F-724D-8A1C-4E6D67933D50}"/>
              </a:ext>
            </a:extLst>
          </p:cNvPr>
          <p:cNvSpPr>
            <a:spLocks noGrp="1" noChangeArrowheads="1"/>
          </p:cNvSpPr>
          <p:nvPr>
            <p:ph type="title" idx="4294967295"/>
          </p:nvPr>
        </p:nvSpPr>
        <p:spPr>
          <a:xfrm>
            <a:off x="457200" y="76200"/>
            <a:ext cx="8458200" cy="1143000"/>
          </a:xfrm>
        </p:spPr>
        <p:txBody>
          <a:bodyPr/>
          <a:lstStyle/>
          <a:p>
            <a:pPr algn="l">
              <a:defRPr/>
            </a:pPr>
            <a:r>
              <a:rPr lang="en-US" altLang="en-US" sz="3200" dirty="0">
                <a:solidFill>
                  <a:srgbClr val="FEFF0C"/>
                </a:solidFill>
                <a:effectLst>
                  <a:outerShdw blurRad="38100" dist="38100" dir="2700000" algn="tl">
                    <a:srgbClr val="000000"/>
                  </a:outerShdw>
                </a:effectLst>
                <a:ea typeface="ＭＳ Ｐゴシック" panose="020B0600070205080204" pitchFamily="34" charset="-128"/>
              </a:rPr>
              <a:t>Acronyms are supposed to make life easier for the reader not the author!</a:t>
            </a:r>
          </a:p>
        </p:txBody>
      </p:sp>
      <p:sp>
        <p:nvSpPr>
          <p:cNvPr id="149508" name="Rectangle 7">
            <a:extLst>
              <a:ext uri="{FF2B5EF4-FFF2-40B4-BE49-F238E27FC236}">
                <a16:creationId xmlns:a16="http://schemas.microsoft.com/office/drawing/2014/main" id="{4A98068D-C4F9-D544-9BDA-6D90A11418FA}"/>
              </a:ext>
            </a:extLst>
          </p:cNvPr>
          <p:cNvSpPr>
            <a:spLocks noGrp="1" noChangeArrowheads="1"/>
          </p:cNvSpPr>
          <p:nvPr>
            <p:ph type="body" idx="4294967295"/>
          </p:nvPr>
        </p:nvSpPr>
        <p:spPr>
          <a:xfrm>
            <a:off x="685800" y="1724025"/>
            <a:ext cx="7772400" cy="4114800"/>
          </a:xfrm>
        </p:spPr>
        <p:txBody>
          <a:bodyPr/>
          <a:lstStyle/>
          <a:p>
            <a:pPr marL="0" indent="0">
              <a:buFontTx/>
              <a:buNone/>
            </a:pPr>
            <a:r>
              <a:rPr lang="en-US" altLang="en-US" sz="2800" dirty="0">
                <a:ea typeface="ＭＳ Ｐゴシック" panose="020B0600070205080204" pitchFamily="34" charset="-128"/>
              </a:rPr>
              <a:t>Spell out acronyms on first usage.</a:t>
            </a:r>
          </a:p>
          <a:p>
            <a:pPr marL="0" indent="0">
              <a:buFontTx/>
              <a:buNone/>
            </a:pPr>
            <a:endParaRPr lang="en-US" altLang="en-US" sz="2800" dirty="0">
              <a:ea typeface="ＭＳ Ｐゴシック" panose="020B0600070205080204" pitchFamily="34" charset="-128"/>
            </a:endParaRPr>
          </a:p>
          <a:p>
            <a:pPr marL="0" indent="0">
              <a:buFontTx/>
              <a:buNone/>
            </a:pPr>
            <a:r>
              <a:rPr lang="en-US" altLang="en-US" sz="2800" dirty="0">
                <a:ea typeface="ＭＳ Ｐゴシック" panose="020B0600070205080204" pitchFamily="34" charset="-128"/>
              </a:rPr>
              <a:t>Avoid introducing new acronyms unless absolutely essential.</a:t>
            </a:r>
          </a:p>
          <a:p>
            <a:pPr marL="0" indent="0">
              <a:buFontTx/>
              <a:buNone/>
            </a:pPr>
            <a:endParaRPr lang="en-US" altLang="en-US" sz="2800" dirty="0">
              <a:ea typeface="ＭＳ Ｐゴシック" panose="020B0600070205080204" pitchFamily="34" charset="-128"/>
            </a:endParaRPr>
          </a:p>
          <a:p>
            <a:pPr marL="0" indent="0">
              <a:buFontTx/>
              <a:buNone/>
            </a:pPr>
            <a:r>
              <a:rPr lang="en-US" altLang="en-US" sz="2800" dirty="0">
                <a:ea typeface="ＭＳ Ｐゴシック" panose="020B0600070205080204" pitchFamily="34" charset="-128"/>
              </a:rPr>
              <a:t>If you use an acronym only a few times, do not introduce it.</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0C11"/>
        </a:solidFill>
        <a:effectLst/>
      </p:bgPr>
    </p:bg>
    <p:spTree>
      <p:nvGrpSpPr>
        <p:cNvPr id="1" name=""/>
        <p:cNvGrpSpPr/>
        <p:nvPr/>
      </p:nvGrpSpPr>
      <p:grpSpPr>
        <a:xfrm>
          <a:off x="0" y="0"/>
          <a:ext cx="0" cy="0"/>
          <a:chOff x="0" y="0"/>
          <a:chExt cx="0" cy="0"/>
        </a:xfrm>
      </p:grpSpPr>
      <p:pic>
        <p:nvPicPr>
          <p:cNvPr id="39938" name="Picture 3" descr="2284950973_a8726d9a42_o">
            <a:extLst>
              <a:ext uri="{FF2B5EF4-FFF2-40B4-BE49-F238E27FC236}">
                <a16:creationId xmlns:a16="http://schemas.microsoft.com/office/drawing/2014/main" id="{640B5FCC-F9F7-5349-BF8B-481A3977E6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3400" y="-17463"/>
            <a:ext cx="10287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Rectangle 4">
            <a:extLst>
              <a:ext uri="{FF2B5EF4-FFF2-40B4-BE49-F238E27FC236}">
                <a16:creationId xmlns:a16="http://schemas.microsoft.com/office/drawing/2014/main" id="{174991B6-6BD4-A14F-A54C-7CDC9507A41D}"/>
              </a:ext>
            </a:extLst>
          </p:cNvPr>
          <p:cNvSpPr>
            <a:spLocks noGrp="1" noChangeArrowheads="1"/>
          </p:cNvSpPr>
          <p:nvPr>
            <p:ph type="ctrTitle" idx="4294967295"/>
          </p:nvPr>
        </p:nvSpPr>
        <p:spPr>
          <a:xfrm>
            <a:off x="-9525" y="228600"/>
            <a:ext cx="9144000" cy="762000"/>
          </a:xfrm>
        </p:spPr>
        <p:txBody>
          <a:bodyPr/>
          <a:lstStyle/>
          <a:p>
            <a:pPr>
              <a:defRPr/>
            </a:pPr>
            <a:r>
              <a:rPr lang="en-US" b="1" dirty="0">
                <a:solidFill>
                  <a:srgbClr val="FFFF00"/>
                </a:solidFill>
                <a:effectLst>
                  <a:outerShdw blurRad="38100" dist="38100" dir="2700000" algn="tl">
                    <a:srgbClr val="000000"/>
                  </a:outerShdw>
                </a:effectLst>
                <a:latin typeface="Helvetica" charset="0"/>
                <a:ea typeface="ＭＳ Ｐゴシック" charset="0"/>
                <a:cs typeface="Helvetica" charset="0"/>
              </a:rPr>
              <a:t>Overcoming Barriers to Writing</a:t>
            </a:r>
            <a:endParaRPr lang="en-US" sz="3600" dirty="0">
              <a:latin typeface="Helvetica" charset="0"/>
              <a:ea typeface="ＭＳ Ｐゴシック" charset="0"/>
              <a:cs typeface="Helvetica" charset="0"/>
            </a:endParaRPr>
          </a:p>
        </p:txBody>
      </p:sp>
      <p:sp>
        <p:nvSpPr>
          <p:cNvPr id="15363" name="Rectangle 5">
            <a:extLst>
              <a:ext uri="{FF2B5EF4-FFF2-40B4-BE49-F238E27FC236}">
                <a16:creationId xmlns:a16="http://schemas.microsoft.com/office/drawing/2014/main" id="{5DD85268-7EA6-5B41-AD6D-8DBE37E9324A}"/>
              </a:ext>
            </a:extLst>
          </p:cNvPr>
          <p:cNvSpPr>
            <a:spLocks noGrp="1" noChangeArrowheads="1"/>
          </p:cNvSpPr>
          <p:nvPr>
            <p:ph type="subTitle" idx="4294967295"/>
          </p:nvPr>
        </p:nvSpPr>
        <p:spPr>
          <a:xfrm>
            <a:off x="4419600" y="2133600"/>
            <a:ext cx="4419600" cy="3962400"/>
          </a:xfrm>
        </p:spPr>
        <p:txBody>
          <a:bodyPr/>
          <a:lstStyle/>
          <a:p>
            <a:pPr marL="0" indent="0" algn="ctr">
              <a:buFontTx/>
              <a:buNone/>
              <a:defRPr/>
            </a:pPr>
            <a:r>
              <a:rPr lang="en-US" altLang="en-US" sz="2800" b="1" dirty="0">
                <a:solidFill>
                  <a:schemeClr val="bg1"/>
                </a:solidFill>
                <a:effectLst>
                  <a:outerShdw blurRad="38100" dist="38100" dir="2700000" algn="tl">
                    <a:srgbClr val="000000"/>
                  </a:outerShdw>
                </a:effectLst>
                <a:latin typeface="Helvetica" pitchFamily="2" charset="0"/>
                <a:ea typeface="ＭＳ Ｐゴシック" panose="020B0600070205080204" pitchFamily="34" charset="-128"/>
              </a:rPr>
              <a:t>Prof. David M. Schultz</a:t>
            </a:r>
          </a:p>
          <a:p>
            <a:pPr marL="0" indent="0" algn="ctr">
              <a:buFontTx/>
              <a:buNone/>
              <a:defRPr/>
            </a:pPr>
            <a:endParaRPr lang="en-US" altLang="en-US" sz="3600" dirty="0">
              <a:solidFill>
                <a:schemeClr val="bg1"/>
              </a:solidFill>
              <a:effectLst>
                <a:outerShdw blurRad="38100" dist="38100" dir="2700000" algn="tl">
                  <a:srgbClr val="000000"/>
                </a:outerShdw>
              </a:effectLst>
              <a:latin typeface="Helvetica" pitchFamily="2" charset="0"/>
              <a:ea typeface="ＭＳ Ｐゴシック" panose="020B0600070205080204" pitchFamily="34" charset="-128"/>
            </a:endParaRPr>
          </a:p>
          <a:p>
            <a:pPr marL="0" indent="0" algn="ctr">
              <a:buFontTx/>
              <a:buNone/>
              <a:defRPr/>
            </a:pPr>
            <a:r>
              <a:rPr lang="en-US" altLang="en-US" sz="2400" dirty="0">
                <a:solidFill>
                  <a:schemeClr val="bg1"/>
                </a:solidFill>
                <a:latin typeface="Helvetica" pitchFamily="2" charset="0"/>
                <a:ea typeface="ＭＳ Ｐゴシック" panose="020B0600070205080204" pitchFamily="34" charset="-128"/>
                <a:hlinkClick r:id="rId4"/>
              </a:rPr>
              <a:t>https://bit.ly/BarriersToWriting</a:t>
            </a:r>
            <a:endParaRPr lang="en-US" altLang="en-US" sz="2400" dirty="0">
              <a:solidFill>
                <a:schemeClr val="bg1"/>
              </a:solidFill>
              <a:latin typeface="Helvetica" pitchFamily="2" charset="0"/>
              <a:ea typeface="ＭＳ Ｐゴシック" panose="020B0600070205080204" pitchFamily="34" charset="-128"/>
            </a:endParaRPr>
          </a:p>
          <a:p>
            <a:pPr marL="0" indent="0" algn="ctr">
              <a:buFontTx/>
              <a:buNone/>
              <a:defRPr/>
            </a:pPr>
            <a:endParaRPr lang="en-US" altLang="en-US" sz="2400" dirty="0">
              <a:solidFill>
                <a:schemeClr val="bg1"/>
              </a:solidFill>
              <a:latin typeface="Helvetica" pitchFamily="2" charset="0"/>
              <a:ea typeface="ＭＳ Ｐゴシック" panose="020B0600070205080204" pitchFamily="34" charset="-128"/>
            </a:endParaRPr>
          </a:p>
          <a:p>
            <a:pPr marL="0" indent="0" algn="ctr">
              <a:buFontTx/>
              <a:buNone/>
              <a:defRPr/>
            </a:pPr>
            <a:r>
              <a:rPr lang="en-US" altLang="en-US" sz="2400" dirty="0">
                <a:solidFill>
                  <a:schemeClr val="bg1"/>
                </a:solidFill>
                <a:latin typeface="Helvetica" pitchFamily="2" charset="0"/>
                <a:ea typeface="ＭＳ Ｐゴシック" panose="020B0600070205080204" pitchFamily="34" charset="-128"/>
              </a:rPr>
              <a:t>20-minute YouTube video</a:t>
            </a:r>
          </a:p>
        </p:txBody>
      </p:sp>
    </p:spTree>
    <p:extLst>
      <p:ext uri="{BB962C8B-B14F-4D97-AF65-F5344CB8AC3E}">
        <p14:creationId xmlns:p14="http://schemas.microsoft.com/office/powerpoint/2010/main" val="64789769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a:extLst>
            <a:ext uri="{FF2B5EF4-FFF2-40B4-BE49-F238E27FC236}">
              <a16:creationId xmlns:a16="http://schemas.microsoft.com/office/drawing/2014/main" id="{C6166114-DE2A-CABD-E917-6C013D13775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FF293DD-308D-E479-C1D0-393FD4A596FB}"/>
              </a:ext>
            </a:extLst>
          </p:cNvPr>
          <p:cNvSpPr/>
          <p:nvPr/>
        </p:nvSpPr>
        <p:spPr>
          <a:xfrm>
            <a:off x="43542" y="722055"/>
            <a:ext cx="9111344" cy="3785652"/>
          </a:xfrm>
          <a:prstGeom prst="rect">
            <a:avLst/>
          </a:prstGeom>
          <a:noFill/>
        </p:spPr>
        <p:txBody>
          <a:bodyPr wrap="square">
            <a:spAutoFit/>
          </a:bodyPr>
          <a:lstStyle/>
          <a:p>
            <a:pPr algn="ctr">
              <a:defRPr/>
            </a:pPr>
            <a:r>
              <a:rPr lang="en-US" sz="6000" dirty="0">
                <a:solidFill>
                  <a:srgbClr val="FFFF00"/>
                </a:solidFill>
                <a:latin typeface="Arial" charset="0"/>
                <a:ea typeface="ＭＳ Ｐゴシック" charset="0"/>
              </a:rPr>
              <a:t>Rebuttal</a:t>
            </a:r>
          </a:p>
          <a:p>
            <a:pPr algn="ctr">
              <a:defRPr/>
            </a:pPr>
            <a:r>
              <a:rPr lang="en-US" sz="6000" dirty="0">
                <a:solidFill>
                  <a:srgbClr val="FFFF00"/>
                </a:solidFill>
                <a:latin typeface="Arial" charset="0"/>
                <a:ea typeface="ＭＳ Ｐゴシック" charset="0"/>
              </a:rPr>
              <a:t>Interview</a:t>
            </a:r>
          </a:p>
          <a:p>
            <a:pPr algn="ctr">
              <a:defRPr/>
            </a:pPr>
            <a:r>
              <a:rPr lang="en-US" sz="6000" dirty="0">
                <a:solidFill>
                  <a:srgbClr val="FFFF00"/>
                </a:solidFill>
                <a:latin typeface="Arial" charset="0"/>
                <a:ea typeface="ＭＳ Ｐゴシック" charset="0"/>
              </a:rPr>
              <a:t>Rejection</a:t>
            </a:r>
          </a:p>
          <a:p>
            <a:pPr algn="ctr">
              <a:defRPr/>
            </a:pPr>
            <a:r>
              <a:rPr lang="en-US" sz="6000" dirty="0">
                <a:solidFill>
                  <a:srgbClr val="FFFF00"/>
                </a:solidFill>
                <a:latin typeface="Arial" charset="0"/>
                <a:ea typeface="ＭＳ Ｐゴシック" charset="0"/>
              </a:rPr>
              <a:t>Resubmission</a:t>
            </a:r>
          </a:p>
        </p:txBody>
      </p:sp>
    </p:spTree>
    <p:extLst>
      <p:ext uri="{BB962C8B-B14F-4D97-AF65-F5344CB8AC3E}">
        <p14:creationId xmlns:p14="http://schemas.microsoft.com/office/powerpoint/2010/main" val="247719683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CA153-FBAB-F6DB-B21F-8D65134BF1B9}"/>
              </a:ext>
            </a:extLst>
          </p:cNvPr>
          <p:cNvSpPr>
            <a:spLocks noGrp="1"/>
          </p:cNvSpPr>
          <p:nvPr>
            <p:ph type="title"/>
          </p:nvPr>
        </p:nvSpPr>
        <p:spPr/>
        <p:txBody>
          <a:bodyPr/>
          <a:lstStyle/>
          <a:p>
            <a:r>
              <a:rPr lang="en-US" dirty="0">
                <a:solidFill>
                  <a:srgbClr val="FFFF00"/>
                </a:solidFill>
                <a:latin typeface="Arial" panose="020B0604020202020204" pitchFamily="34" charset="0"/>
                <a:cs typeface="Arial" panose="020B0604020202020204" pitchFamily="34" charset="0"/>
              </a:rPr>
              <a:t>‘Reading’ the response</a:t>
            </a:r>
            <a:endParaRPr lang="en-GB" dirty="0">
              <a:solidFill>
                <a:srgbClr val="FFFF00"/>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2EE08A0F-5E9C-E229-4FB6-76C50B47187A}"/>
              </a:ext>
            </a:extLst>
          </p:cNvPr>
          <p:cNvSpPr>
            <a:spLocks noGrp="1"/>
          </p:cNvSpPr>
          <p:nvPr>
            <p:ph idx="1"/>
          </p:nvPr>
        </p:nvSpPr>
        <p:spPr/>
        <p:txBody>
          <a:bodyPr/>
          <a:lstStyle/>
          <a:p>
            <a:r>
              <a:rPr lang="en-US" sz="3400" dirty="0">
                <a:solidFill>
                  <a:schemeClr val="bg1"/>
                </a:solidFill>
                <a:latin typeface="Arial" panose="020B0604020202020204" pitchFamily="34" charset="0"/>
                <a:cs typeface="Arial" panose="020B0604020202020204" pitchFamily="34" charset="0"/>
              </a:rPr>
              <a:t>Two factors</a:t>
            </a:r>
          </a:p>
          <a:p>
            <a:pPr lvl="1"/>
            <a:endParaRPr lang="en-US" sz="3400" dirty="0">
              <a:solidFill>
                <a:schemeClr val="bg1"/>
              </a:solidFill>
              <a:latin typeface="Arial" panose="020B0604020202020204" pitchFamily="34" charset="0"/>
              <a:cs typeface="Arial" panose="020B0604020202020204" pitchFamily="34" charset="0"/>
            </a:endParaRPr>
          </a:p>
          <a:p>
            <a:pPr lvl="1"/>
            <a:r>
              <a:rPr lang="en-US" sz="3400" dirty="0">
                <a:solidFill>
                  <a:schemeClr val="bg1"/>
                </a:solidFill>
                <a:latin typeface="Arial" panose="020B0604020202020204" pitchFamily="34" charset="0"/>
                <a:cs typeface="Arial" panose="020B0604020202020204" pitchFamily="34" charset="0"/>
              </a:rPr>
              <a:t>How strong are their concerns?</a:t>
            </a:r>
          </a:p>
          <a:p>
            <a:pPr lvl="1"/>
            <a:endParaRPr lang="en-US" sz="3400" dirty="0">
              <a:solidFill>
                <a:schemeClr val="bg1"/>
              </a:solidFill>
              <a:latin typeface="Arial" panose="020B0604020202020204" pitchFamily="34" charset="0"/>
              <a:cs typeface="Arial" panose="020B0604020202020204" pitchFamily="34" charset="0"/>
            </a:endParaRPr>
          </a:p>
          <a:p>
            <a:pPr lvl="1"/>
            <a:r>
              <a:rPr lang="en-US" sz="3400" dirty="0">
                <a:solidFill>
                  <a:schemeClr val="bg1"/>
                </a:solidFill>
                <a:latin typeface="Arial" panose="020B0604020202020204" pitchFamily="34" charset="0"/>
                <a:cs typeface="Arial" panose="020B0604020202020204" pitchFamily="34" charset="0"/>
              </a:rPr>
              <a:t>How strong are your preferences?</a:t>
            </a:r>
          </a:p>
          <a:p>
            <a:pPr lvl="1"/>
            <a:endParaRPr lang="en-US" sz="3400" dirty="0">
              <a:solidFill>
                <a:schemeClr val="bg1"/>
              </a:solidFill>
              <a:latin typeface="Arial" panose="020B0604020202020204" pitchFamily="34" charset="0"/>
              <a:cs typeface="Arial" panose="020B0604020202020204" pitchFamily="34" charset="0"/>
            </a:endParaRPr>
          </a:p>
          <a:p>
            <a:r>
              <a:rPr lang="en-GB" sz="3400" dirty="0">
                <a:solidFill>
                  <a:schemeClr val="bg1"/>
                </a:solidFill>
                <a:latin typeface="Arial" panose="020B0604020202020204" pitchFamily="34" charset="0"/>
                <a:cs typeface="Arial" panose="020B0604020202020204" pitchFamily="34" charset="0"/>
              </a:rPr>
              <a:t>Any ‘strong’ clashes? </a:t>
            </a:r>
          </a:p>
        </p:txBody>
      </p:sp>
    </p:spTree>
    <p:extLst>
      <p:ext uri="{BB962C8B-B14F-4D97-AF65-F5344CB8AC3E}">
        <p14:creationId xmlns:p14="http://schemas.microsoft.com/office/powerpoint/2010/main" val="186945487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30253-8023-2A2B-3994-DEAA3CFB6F62}"/>
              </a:ext>
            </a:extLst>
          </p:cNvPr>
          <p:cNvSpPr>
            <a:spLocks noGrp="1"/>
          </p:cNvSpPr>
          <p:nvPr>
            <p:ph type="title"/>
          </p:nvPr>
        </p:nvSpPr>
        <p:spPr/>
        <p:txBody>
          <a:bodyPr/>
          <a:lstStyle/>
          <a:p>
            <a:r>
              <a:rPr lang="en-US" dirty="0">
                <a:solidFill>
                  <a:srgbClr val="FFFF00"/>
                </a:solidFill>
                <a:latin typeface="Arial" panose="020B0604020202020204" pitchFamily="34" charset="0"/>
                <a:cs typeface="Arial" panose="020B0604020202020204" pitchFamily="34" charset="0"/>
              </a:rPr>
              <a:t>70/30 rule</a:t>
            </a:r>
            <a:endParaRPr lang="en-GB" dirty="0">
              <a:solidFill>
                <a:srgbClr val="FFFF00"/>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7C6CBF23-8204-F600-207A-EAECF00B9B7B}"/>
              </a:ext>
            </a:extLst>
          </p:cNvPr>
          <p:cNvSpPr>
            <a:spLocks noGrp="1"/>
          </p:cNvSpPr>
          <p:nvPr>
            <p:ph idx="1"/>
          </p:nvPr>
        </p:nvSpPr>
        <p:spPr>
          <a:xfrm>
            <a:off x="457200" y="1295400"/>
            <a:ext cx="8229600" cy="4525963"/>
          </a:xfrm>
        </p:spPr>
        <p:txBody>
          <a:bodyPr/>
          <a:lstStyle/>
          <a:p>
            <a:r>
              <a:rPr lang="en-US" dirty="0">
                <a:solidFill>
                  <a:schemeClr val="bg1"/>
                </a:solidFill>
                <a:latin typeface="Arial" panose="020B0604020202020204" pitchFamily="34" charset="0"/>
                <a:cs typeface="Arial" panose="020B0604020202020204" pitchFamily="34" charset="0"/>
              </a:rPr>
              <a:t>Personal threshold – yours may differ!</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Panels have spent time and effort on the review – expectation of response</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But OK to pick a fight if needed</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Pending replies – ‘if the panel feels strongly…’</a:t>
            </a:r>
          </a:p>
          <a:p>
            <a:endParaRPr lang="en-US" dirty="0">
              <a:solidFill>
                <a:schemeClr val="bg1"/>
              </a:solidFill>
              <a:latin typeface="Arial" panose="020B0604020202020204" pitchFamily="34" charset="0"/>
              <a:cs typeface="Arial" panose="020B0604020202020204" pitchFamily="34" charset="0"/>
            </a:endParaRPr>
          </a:p>
          <a:p>
            <a:endParaRPr lang="en-GB" dirty="0">
              <a:solidFill>
                <a:schemeClr val="bg1"/>
              </a:solidFill>
            </a:endParaRPr>
          </a:p>
        </p:txBody>
      </p:sp>
    </p:spTree>
    <p:extLst>
      <p:ext uri="{BB962C8B-B14F-4D97-AF65-F5344CB8AC3E}">
        <p14:creationId xmlns:p14="http://schemas.microsoft.com/office/powerpoint/2010/main" val="154494453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1F5EE-2C7B-D8F3-379E-A7C455BD88E7}"/>
              </a:ext>
            </a:extLst>
          </p:cNvPr>
          <p:cNvSpPr>
            <a:spLocks noGrp="1"/>
          </p:cNvSpPr>
          <p:nvPr>
            <p:ph type="title"/>
          </p:nvPr>
        </p:nvSpPr>
        <p:spPr/>
        <p:txBody>
          <a:bodyPr/>
          <a:lstStyle/>
          <a:p>
            <a:r>
              <a:rPr lang="en-US" dirty="0">
                <a:solidFill>
                  <a:srgbClr val="FFFF00"/>
                </a:solidFill>
                <a:latin typeface="Arial" panose="020B0604020202020204" pitchFamily="34" charset="0"/>
                <a:cs typeface="Arial" panose="020B0604020202020204" pitchFamily="34" charset="0"/>
              </a:rPr>
              <a:t>Interview</a:t>
            </a:r>
            <a:endParaRPr lang="en-GB" dirty="0">
              <a:solidFill>
                <a:srgbClr val="FFFF00"/>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2679C851-D14F-700E-9D70-4B07118FE724}"/>
              </a:ext>
            </a:extLst>
          </p:cNvPr>
          <p:cNvSpPr>
            <a:spLocks noGrp="1"/>
          </p:cNvSpPr>
          <p:nvPr>
            <p:ph idx="1"/>
          </p:nvPr>
        </p:nvSpPr>
        <p:spPr>
          <a:xfrm>
            <a:off x="457200" y="1371600"/>
            <a:ext cx="8229600" cy="4525963"/>
          </a:xfrm>
        </p:spPr>
        <p:txBody>
          <a:bodyPr/>
          <a:lstStyle/>
          <a:p>
            <a:r>
              <a:rPr lang="en-US" dirty="0">
                <a:solidFill>
                  <a:schemeClr val="bg1"/>
                </a:solidFill>
                <a:latin typeface="Arial" panose="020B0604020202020204" pitchFamily="34" charset="0"/>
                <a:cs typeface="Arial" panose="020B0604020202020204" pitchFamily="34" charset="0"/>
              </a:rPr>
              <a:t>All the advice on communication and presentation – but even more important</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Don’t risk overruns on time</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Short answers best (panel time pressure)</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Similar issues in terms of rebuttals</a:t>
            </a:r>
          </a:p>
          <a:p>
            <a:pPr lvl="1"/>
            <a:r>
              <a:rPr lang="en-US" dirty="0">
                <a:solidFill>
                  <a:schemeClr val="bg1"/>
                </a:solidFill>
                <a:latin typeface="Arial" panose="020B0604020202020204" pitchFamily="34" charset="0"/>
                <a:cs typeface="Arial" panose="020B0604020202020204" pitchFamily="34" charset="0"/>
              </a:rPr>
              <a:t>Be aware of pros and cons, other options</a:t>
            </a:r>
          </a:p>
          <a:p>
            <a:pPr lvl="1"/>
            <a:endParaRPr lang="en-US" dirty="0">
              <a:solidFill>
                <a:schemeClr val="bg1"/>
              </a:solidFill>
              <a:latin typeface="Arial" panose="020B0604020202020204" pitchFamily="34" charset="0"/>
              <a:cs typeface="Arial" panose="020B0604020202020204" pitchFamily="34" charset="0"/>
            </a:endParaRPr>
          </a:p>
          <a:p>
            <a:pPr lvl="1"/>
            <a:endParaRPr lang="en-US" dirty="0">
              <a:solidFill>
                <a:schemeClr val="bg1"/>
              </a:solidFill>
              <a:latin typeface="Arial" panose="020B0604020202020204" pitchFamily="34" charset="0"/>
              <a:cs typeface="Arial" panose="020B0604020202020204" pitchFamily="34" charset="0"/>
            </a:endParaRPr>
          </a:p>
          <a:p>
            <a:pPr lvl="1"/>
            <a:endParaRPr lang="en-GB"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7615308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58555-FDA9-90A9-15F6-90E77E01AE85}"/>
              </a:ext>
            </a:extLst>
          </p:cNvPr>
          <p:cNvSpPr>
            <a:spLocks noGrp="1"/>
          </p:cNvSpPr>
          <p:nvPr>
            <p:ph type="title"/>
          </p:nvPr>
        </p:nvSpPr>
        <p:spPr/>
        <p:txBody>
          <a:bodyPr/>
          <a:lstStyle/>
          <a:p>
            <a:r>
              <a:rPr lang="en-US" dirty="0">
                <a:solidFill>
                  <a:srgbClr val="FFFF00"/>
                </a:solidFill>
                <a:latin typeface="Arial" panose="020B0604020202020204" pitchFamily="34" charset="0"/>
                <a:cs typeface="Arial" panose="020B0604020202020204" pitchFamily="34" charset="0"/>
              </a:rPr>
              <a:t>Rejection and resubmission</a:t>
            </a:r>
            <a:endParaRPr lang="en-GB" dirty="0">
              <a:solidFill>
                <a:srgbClr val="FFFF00"/>
              </a:solidFill>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72485588-F873-CDA2-31B6-01F13876EA6B}"/>
              </a:ext>
            </a:extLst>
          </p:cNvPr>
          <p:cNvSpPr>
            <a:spLocks noGrp="1"/>
          </p:cNvSpPr>
          <p:nvPr>
            <p:ph idx="1"/>
          </p:nvPr>
        </p:nvSpPr>
        <p:spPr/>
        <p:txBody>
          <a:bodyPr/>
          <a:lstStyle/>
          <a:p>
            <a:r>
              <a:rPr lang="en-US" dirty="0">
                <a:solidFill>
                  <a:schemeClr val="bg1"/>
                </a:solidFill>
                <a:latin typeface="Arial" panose="020B0604020202020204" pitchFamily="34" charset="0"/>
                <a:cs typeface="Arial" panose="020B0604020202020204" pitchFamily="34" charset="0"/>
              </a:rPr>
              <a:t>Peer review is </a:t>
            </a:r>
            <a:r>
              <a:rPr lang="en-US" i="1" dirty="0">
                <a:solidFill>
                  <a:schemeClr val="bg1"/>
                </a:solidFill>
                <a:latin typeface="Arial" panose="020B0604020202020204" pitchFamily="34" charset="0"/>
                <a:cs typeface="Arial" panose="020B0604020202020204" pitchFamily="34" charset="0"/>
              </a:rPr>
              <a:t>highly</a:t>
            </a:r>
            <a:r>
              <a:rPr lang="en-US" dirty="0">
                <a:solidFill>
                  <a:schemeClr val="bg1"/>
                </a:solidFill>
                <a:latin typeface="Arial" panose="020B0604020202020204" pitchFamily="34" charset="0"/>
                <a:cs typeface="Arial" panose="020B0604020202020204" pitchFamily="34" charset="0"/>
              </a:rPr>
              <a:t> variable</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Often panels facing closely ranked bids</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Rejection can involve a justification of a marginal decision</a:t>
            </a:r>
          </a:p>
          <a:p>
            <a:endParaRPr lang="en-US" dirty="0">
              <a:solidFill>
                <a:schemeClr val="bg1"/>
              </a:solidFill>
              <a:latin typeface="Arial" panose="020B0604020202020204" pitchFamily="34" charset="0"/>
              <a:cs typeface="Arial" panose="020B0604020202020204" pitchFamily="34" charset="0"/>
            </a:endParaRPr>
          </a:p>
          <a:p>
            <a:r>
              <a:rPr lang="en-US" dirty="0">
                <a:solidFill>
                  <a:schemeClr val="bg1"/>
                </a:solidFill>
                <a:latin typeface="Arial" panose="020B0604020202020204" pitchFamily="34" charset="0"/>
                <a:cs typeface="Arial" panose="020B0604020202020204" pitchFamily="34" charset="0"/>
              </a:rPr>
              <a:t>Expectation should be to ‘go again’</a:t>
            </a:r>
          </a:p>
          <a:p>
            <a:endParaRPr lang="en-GB" dirty="0">
              <a:solidFill>
                <a:schemeClr val="bg1"/>
              </a:solidFill>
            </a:endParaRPr>
          </a:p>
        </p:txBody>
      </p:sp>
    </p:spTree>
    <p:extLst>
      <p:ext uri="{BB962C8B-B14F-4D97-AF65-F5344CB8AC3E}">
        <p14:creationId xmlns:p14="http://schemas.microsoft.com/office/powerpoint/2010/main" val="171592731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a:extLst>
            <a:ext uri="{FF2B5EF4-FFF2-40B4-BE49-F238E27FC236}">
              <a16:creationId xmlns:a16="http://schemas.microsoft.com/office/drawing/2014/main" id="{DB415981-8BB1-E0F4-F908-4B3BBA8D58BA}"/>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064E946F-545C-81B1-BCB4-224547B9EDD6}"/>
              </a:ext>
            </a:extLst>
          </p:cNvPr>
          <p:cNvSpPr/>
          <p:nvPr/>
        </p:nvSpPr>
        <p:spPr>
          <a:xfrm>
            <a:off x="43542" y="722055"/>
            <a:ext cx="9111344" cy="1015663"/>
          </a:xfrm>
          <a:prstGeom prst="rect">
            <a:avLst/>
          </a:prstGeom>
          <a:noFill/>
        </p:spPr>
        <p:txBody>
          <a:bodyPr wrap="square">
            <a:spAutoFit/>
          </a:bodyPr>
          <a:lstStyle/>
          <a:p>
            <a:pPr algn="ctr">
              <a:defRPr/>
            </a:pPr>
            <a:r>
              <a:rPr lang="en-US" sz="6000" dirty="0">
                <a:solidFill>
                  <a:srgbClr val="FFFF00"/>
                </a:solidFill>
                <a:latin typeface="Arial" charset="0"/>
                <a:ea typeface="ＭＳ Ｐゴシック" charset="0"/>
              </a:rPr>
              <a:t>Resources</a:t>
            </a:r>
          </a:p>
        </p:txBody>
      </p:sp>
    </p:spTree>
    <p:extLst>
      <p:ext uri="{BB962C8B-B14F-4D97-AF65-F5344CB8AC3E}">
        <p14:creationId xmlns:p14="http://schemas.microsoft.com/office/powerpoint/2010/main" val="3873455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4127311-E806-4240-9C4B-21612E162FB6}"/>
              </a:ext>
            </a:extLst>
          </p:cNvPr>
          <p:cNvSpPr/>
          <p:nvPr/>
        </p:nvSpPr>
        <p:spPr>
          <a:xfrm>
            <a:off x="2209799" y="1447801"/>
            <a:ext cx="4800600" cy="1323439"/>
          </a:xfrm>
          <a:prstGeom prst="rect">
            <a:avLst/>
          </a:prstGeom>
          <a:noFill/>
        </p:spPr>
        <p:txBody>
          <a:bodyPr wrap="square">
            <a:spAutoFit/>
          </a:bodyPr>
          <a:lstStyle/>
          <a:p>
            <a:pPr algn="ctr">
              <a:defRPr/>
            </a:pPr>
            <a:r>
              <a:rPr lang="en-US" sz="8000" dirty="0">
                <a:solidFill>
                  <a:srgbClr val="FFFF00"/>
                </a:solidFill>
                <a:latin typeface="Arial" charset="0"/>
                <a:ea typeface="ＭＳ Ｐゴシック" charset="0"/>
              </a:rPr>
              <a:t>So what?</a:t>
            </a:r>
          </a:p>
        </p:txBody>
      </p:sp>
      <p:sp>
        <p:nvSpPr>
          <p:cNvPr id="5" name="Rectangle 4">
            <a:extLst>
              <a:ext uri="{FF2B5EF4-FFF2-40B4-BE49-F238E27FC236}">
                <a16:creationId xmlns:a16="http://schemas.microsoft.com/office/drawing/2014/main" id="{CD7A3CEB-FC00-E543-81C9-EB10BD541B41}"/>
              </a:ext>
            </a:extLst>
          </p:cNvPr>
          <p:cNvSpPr/>
          <p:nvPr/>
        </p:nvSpPr>
        <p:spPr>
          <a:xfrm>
            <a:off x="381001" y="3505200"/>
            <a:ext cx="8458199" cy="1077218"/>
          </a:xfrm>
          <a:prstGeom prst="rect">
            <a:avLst/>
          </a:prstGeom>
          <a:noFill/>
        </p:spPr>
        <p:txBody>
          <a:bodyPr wrap="square">
            <a:spAutoFit/>
          </a:bodyPr>
          <a:lstStyle/>
          <a:p>
            <a:pPr algn="ctr">
              <a:defRPr/>
            </a:pPr>
            <a:r>
              <a:rPr lang="en-US" sz="3200" dirty="0">
                <a:solidFill>
                  <a:prstClr val="white"/>
                </a:solidFill>
                <a:latin typeface="Arial" charset="0"/>
                <a:ea typeface="ＭＳ Ｐゴシック" charset="0"/>
              </a:rPr>
              <a:t>The most important question you can ask about communicating your research</a:t>
            </a:r>
          </a:p>
        </p:txBody>
      </p:sp>
    </p:spTree>
    <p:extLst>
      <p:ext uri="{BB962C8B-B14F-4D97-AF65-F5344CB8AC3E}">
        <p14:creationId xmlns:p14="http://schemas.microsoft.com/office/powerpoint/2010/main" val="355002176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a:extLst>
            <a:ext uri="{FF2B5EF4-FFF2-40B4-BE49-F238E27FC236}">
              <a16:creationId xmlns:a16="http://schemas.microsoft.com/office/drawing/2014/main" id="{816EDABA-B217-2F7B-B97B-E9BD6542AD14}"/>
            </a:ext>
          </a:extLst>
        </p:cNvPr>
        <p:cNvGrpSpPr/>
        <p:nvPr/>
      </p:nvGrpSpPr>
      <p:grpSpPr>
        <a:xfrm>
          <a:off x="0" y="0"/>
          <a:ext cx="0" cy="0"/>
          <a:chOff x="0" y="0"/>
          <a:chExt cx="0" cy="0"/>
        </a:xfrm>
      </p:grpSpPr>
      <p:pic>
        <p:nvPicPr>
          <p:cNvPr id="191490" name="Picture 3" descr="Picture 1">
            <a:extLst>
              <a:ext uri="{FF2B5EF4-FFF2-40B4-BE49-F238E27FC236}">
                <a16:creationId xmlns:a16="http://schemas.microsoft.com/office/drawing/2014/main" id="{D708296E-9930-EC15-7266-682441D80E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763"/>
            <a:ext cx="2557463" cy="3292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1491" name="Text Box 4">
            <a:extLst>
              <a:ext uri="{FF2B5EF4-FFF2-40B4-BE49-F238E27FC236}">
                <a16:creationId xmlns:a16="http://schemas.microsoft.com/office/drawing/2014/main" id="{7DBC2C42-BD85-9D40-0ECB-E5147F66D11A}"/>
              </a:ext>
            </a:extLst>
          </p:cNvPr>
          <p:cNvSpPr txBox="1">
            <a:spLocks noChangeArrowheads="1"/>
          </p:cNvSpPr>
          <p:nvPr/>
        </p:nvSpPr>
        <p:spPr bwMode="auto">
          <a:xfrm>
            <a:off x="22224" y="3549650"/>
            <a:ext cx="3178175" cy="1469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nSpc>
                <a:spcPct val="80000"/>
              </a:lnSpc>
              <a:spcBef>
                <a:spcPct val="50000"/>
              </a:spcBef>
              <a:buFontTx/>
              <a:buNone/>
            </a:pPr>
            <a:r>
              <a:rPr lang="en-US" altLang="en-US" sz="2400" dirty="0">
                <a:latin typeface="Helvetica" pitchFamily="2" charset="0"/>
              </a:rPr>
              <a:t>Maybe free access on campuses through Springer Link:</a:t>
            </a:r>
          </a:p>
          <a:p>
            <a:pPr>
              <a:lnSpc>
                <a:spcPct val="80000"/>
              </a:lnSpc>
              <a:spcBef>
                <a:spcPct val="50000"/>
              </a:spcBef>
              <a:buFontTx/>
              <a:buNone/>
            </a:pPr>
            <a:r>
              <a:rPr lang="en-US" altLang="en-US" sz="2400" dirty="0">
                <a:latin typeface="Helvetica" pitchFamily="2" charset="0"/>
              </a:rPr>
              <a:t>http://</a:t>
            </a:r>
            <a:r>
              <a:rPr lang="en-US" altLang="en-US" sz="2400" dirty="0" err="1">
                <a:latin typeface="Helvetica" pitchFamily="2" charset="0"/>
              </a:rPr>
              <a:t>bit.ly</a:t>
            </a:r>
            <a:r>
              <a:rPr lang="en-US" altLang="en-US" sz="2400" dirty="0">
                <a:latin typeface="Helvetica" pitchFamily="2" charset="0"/>
              </a:rPr>
              <a:t>/</a:t>
            </a:r>
            <a:r>
              <a:rPr lang="en-US" altLang="en-US" sz="2400" dirty="0" err="1">
                <a:latin typeface="Helvetica" pitchFamily="2" charset="0"/>
              </a:rPr>
              <a:t>EloqSci</a:t>
            </a:r>
            <a:endParaRPr lang="en-US" altLang="en-US" sz="2400" dirty="0">
              <a:latin typeface="Helvetica" pitchFamily="2" charset="0"/>
            </a:endParaRPr>
          </a:p>
        </p:txBody>
      </p:sp>
      <p:sp>
        <p:nvSpPr>
          <p:cNvPr id="191492" name="TextBox 1">
            <a:extLst>
              <a:ext uri="{FF2B5EF4-FFF2-40B4-BE49-F238E27FC236}">
                <a16:creationId xmlns:a16="http://schemas.microsoft.com/office/drawing/2014/main" id="{034794A8-2B13-6D12-650D-C62306DA7E9A}"/>
              </a:ext>
            </a:extLst>
          </p:cNvPr>
          <p:cNvSpPr txBox="1">
            <a:spLocks noChangeArrowheads="1"/>
          </p:cNvSpPr>
          <p:nvPr/>
        </p:nvSpPr>
        <p:spPr bwMode="auto">
          <a:xfrm>
            <a:off x="1066800" y="6019800"/>
            <a:ext cx="72644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kumimoji="1" lang="en-US" altLang="en-US" sz="4000">
                <a:solidFill>
                  <a:srgbClr val="FFFEF0"/>
                </a:solidFill>
                <a:latin typeface="Courier" pitchFamily="2" charset="0"/>
              </a:rPr>
              <a:t>www.eloquentscience.com</a:t>
            </a:r>
          </a:p>
        </p:txBody>
      </p:sp>
      <p:pic>
        <p:nvPicPr>
          <p:cNvPr id="191493" name="Picture 3" descr="strunk-and-white">
            <a:extLst>
              <a:ext uri="{FF2B5EF4-FFF2-40B4-BE49-F238E27FC236}">
                <a16:creationId xmlns:a16="http://schemas.microsoft.com/office/drawing/2014/main" id="{835250BD-3F83-D36C-1A32-FB18B2BA5A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73338" y="0"/>
            <a:ext cx="2109787"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1494" name="Rectangle 5">
            <a:extLst>
              <a:ext uri="{FF2B5EF4-FFF2-40B4-BE49-F238E27FC236}">
                <a16:creationId xmlns:a16="http://schemas.microsoft.com/office/drawing/2014/main" id="{7DD4D3AF-36B1-A961-87AD-04FB93C40AB6}"/>
              </a:ext>
            </a:extLst>
          </p:cNvPr>
          <p:cNvSpPr>
            <a:spLocks noChangeArrowheads="1"/>
          </p:cNvSpPr>
          <p:nvPr/>
        </p:nvSpPr>
        <p:spPr bwMode="auto">
          <a:xfrm>
            <a:off x="2667000" y="4278313"/>
            <a:ext cx="6429375" cy="1087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spcBef>
                <a:spcPct val="20000"/>
              </a:spcBef>
              <a:buChar char="•"/>
              <a:defRPr sz="32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8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a:lnSpc>
                <a:spcPct val="120000"/>
              </a:lnSpc>
              <a:buFontTx/>
              <a:buNone/>
            </a:pPr>
            <a:r>
              <a:rPr lang="en-US" altLang="en-US" sz="2800">
                <a:solidFill>
                  <a:srgbClr val="FFFEF0"/>
                </a:solidFill>
                <a:latin typeface="Helvetica" pitchFamily="2" charset="0"/>
              </a:rPr>
              <a:t>Gopen and Swan: </a:t>
            </a:r>
            <a:r>
              <a:rPr lang="ja-JP" altLang="en-US" sz="2800">
                <a:solidFill>
                  <a:srgbClr val="FFFEF0"/>
                </a:solidFill>
                <a:latin typeface="Helvetica" pitchFamily="2" charset="0"/>
              </a:rPr>
              <a:t>“</a:t>
            </a:r>
            <a:r>
              <a:rPr lang="en-US" altLang="ja-JP" sz="2800">
                <a:solidFill>
                  <a:srgbClr val="FFFEF0"/>
                </a:solidFill>
                <a:latin typeface="Helvetica" pitchFamily="2" charset="0"/>
              </a:rPr>
              <a:t>The Science of Scientific Writing</a:t>
            </a:r>
            <a:r>
              <a:rPr lang="ja-JP" altLang="en-US" sz="2800">
                <a:solidFill>
                  <a:srgbClr val="FFFEF0"/>
                </a:solidFill>
                <a:latin typeface="Helvetica" pitchFamily="2" charset="0"/>
              </a:rPr>
              <a:t>”</a:t>
            </a:r>
            <a:endParaRPr lang="en-US" altLang="en-US" sz="2800">
              <a:solidFill>
                <a:srgbClr val="FFFEF0"/>
              </a:solidFill>
              <a:latin typeface="Helvetica" pitchFamily="2" charset="0"/>
            </a:endParaRPr>
          </a:p>
        </p:txBody>
      </p:sp>
      <p:pic>
        <p:nvPicPr>
          <p:cNvPr id="191495" name="Picture 1031" descr="517cRZi4B2L">
            <a:extLst>
              <a:ext uri="{FF2B5EF4-FFF2-40B4-BE49-F238E27FC236}">
                <a16:creationId xmlns:a16="http://schemas.microsoft.com/office/drawing/2014/main" id="{A3BE79B0-3B50-B9E9-F2AA-1343201F623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99000" y="11113"/>
            <a:ext cx="2219325"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1496" name="Picture 1" descr="181552.jpg">
            <a:extLst>
              <a:ext uri="{FF2B5EF4-FFF2-40B4-BE49-F238E27FC236}">
                <a16:creationId xmlns:a16="http://schemas.microsoft.com/office/drawing/2014/main" id="{423DAB31-F89B-87D6-033D-9F7890D26E13}"/>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934200" y="4763"/>
            <a:ext cx="2209800" cy="335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0465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C6A33"/>
        </a:solidFill>
        <a:effectLst/>
      </p:bgPr>
    </p:bg>
    <p:spTree>
      <p:nvGrpSpPr>
        <p:cNvPr id="1" name="">
          <a:extLst>
            <a:ext uri="{FF2B5EF4-FFF2-40B4-BE49-F238E27FC236}">
              <a16:creationId xmlns:a16="http://schemas.microsoft.com/office/drawing/2014/main" id="{2B09DD1B-26FE-6B67-1235-73A3F00F7D37}"/>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C8E6B619-A758-0F6A-2E58-8BEEB7226036}"/>
              </a:ext>
            </a:extLst>
          </p:cNvPr>
          <p:cNvSpPr/>
          <p:nvPr/>
        </p:nvSpPr>
        <p:spPr>
          <a:xfrm>
            <a:off x="666750" y="533400"/>
            <a:ext cx="7810500" cy="5185459"/>
          </a:xfrm>
          <a:prstGeom prst="rect">
            <a:avLst/>
          </a:prstGeom>
          <a:noFill/>
        </p:spPr>
        <p:txBody>
          <a:bodyPr wrap="square">
            <a:spAutoFit/>
          </a:bodyPr>
          <a:lstStyle/>
          <a:p>
            <a:pPr algn="ctr">
              <a:lnSpc>
                <a:spcPct val="130000"/>
              </a:lnSpc>
              <a:defRPr/>
            </a:pPr>
            <a:r>
              <a:rPr lang="en-US" sz="5200" dirty="0">
                <a:solidFill>
                  <a:srgbClr val="FFFF00"/>
                </a:solidFill>
                <a:effectLst>
                  <a:outerShdw blurRad="50800" dist="38100" dir="2700000" algn="tl" rotWithShape="0">
                    <a:prstClr val="black">
                      <a:alpha val="40000"/>
                    </a:prstClr>
                  </a:outerShdw>
                </a:effectLst>
                <a:latin typeface="Arial" charset="0"/>
                <a:ea typeface="ＭＳ Ｐゴシック" charset="0"/>
              </a:rPr>
              <a:t>A strong rationale is a good research question linked to an important yet unmet clinical or population health need</a:t>
            </a:r>
          </a:p>
        </p:txBody>
      </p:sp>
    </p:spTree>
    <p:extLst>
      <p:ext uri="{BB962C8B-B14F-4D97-AF65-F5344CB8AC3E}">
        <p14:creationId xmlns:p14="http://schemas.microsoft.com/office/powerpoint/2010/main" val="251358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a:extLst>
            <a:ext uri="{FF2B5EF4-FFF2-40B4-BE49-F238E27FC236}">
              <a16:creationId xmlns:a16="http://schemas.microsoft.com/office/drawing/2014/main" id="{93050301-644B-5EB6-60CF-2E5253E3CA3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6A95C7D0-3BF2-8EE8-B3EA-D8517C5F9139}"/>
              </a:ext>
            </a:extLst>
          </p:cNvPr>
          <p:cNvSpPr/>
          <p:nvPr/>
        </p:nvSpPr>
        <p:spPr>
          <a:xfrm>
            <a:off x="152400" y="381000"/>
            <a:ext cx="8975272" cy="1815882"/>
          </a:xfrm>
          <a:prstGeom prst="rect">
            <a:avLst/>
          </a:prstGeom>
          <a:noFill/>
        </p:spPr>
        <p:txBody>
          <a:bodyPr wrap="square">
            <a:spAutoFit/>
          </a:bodyPr>
          <a:lstStyle/>
          <a:p>
            <a:pPr algn="ctr">
              <a:defRPr/>
            </a:pPr>
            <a:r>
              <a:rPr lang="en-US" sz="5600" dirty="0">
                <a:solidFill>
                  <a:srgbClr val="FFFF00"/>
                </a:solidFill>
                <a:latin typeface="Arial" charset="0"/>
                <a:ea typeface="ＭＳ Ｐゴシック" charset="0"/>
              </a:rPr>
              <a:t>Do you have a strong rationale for your research?</a:t>
            </a:r>
          </a:p>
        </p:txBody>
      </p:sp>
      <p:sp>
        <p:nvSpPr>
          <p:cNvPr id="5" name="Rectangle 4">
            <a:extLst>
              <a:ext uri="{FF2B5EF4-FFF2-40B4-BE49-F238E27FC236}">
                <a16:creationId xmlns:a16="http://schemas.microsoft.com/office/drawing/2014/main" id="{E8A27C2F-B25B-5EB8-09EF-2059E1AFB20F}"/>
              </a:ext>
            </a:extLst>
          </p:cNvPr>
          <p:cNvSpPr/>
          <p:nvPr/>
        </p:nvSpPr>
        <p:spPr>
          <a:xfrm>
            <a:off x="695326" y="2667000"/>
            <a:ext cx="8458199" cy="2554545"/>
          </a:xfrm>
          <a:prstGeom prst="rect">
            <a:avLst/>
          </a:prstGeom>
          <a:noFill/>
        </p:spPr>
        <p:txBody>
          <a:bodyPr wrap="square">
            <a:spAutoFit/>
          </a:bodyPr>
          <a:lstStyle/>
          <a:p>
            <a:pPr>
              <a:defRPr/>
            </a:pPr>
            <a:r>
              <a:rPr lang="en-US" sz="3200" dirty="0">
                <a:solidFill>
                  <a:prstClr val="white"/>
                </a:solidFill>
                <a:latin typeface="Arial" charset="0"/>
                <a:ea typeface="ＭＳ Ｐゴシック" charset="0"/>
              </a:rPr>
              <a:t>Lots of good science does not get funded, and occasionally some bad science does.</a:t>
            </a:r>
          </a:p>
          <a:p>
            <a:pPr>
              <a:defRPr/>
            </a:pPr>
            <a:endParaRPr lang="en-US" sz="3200" dirty="0">
              <a:solidFill>
                <a:prstClr val="white"/>
              </a:solidFill>
              <a:latin typeface="Arial" charset="0"/>
              <a:ea typeface="ＭＳ Ｐゴシック" charset="0"/>
            </a:endParaRPr>
          </a:p>
          <a:p>
            <a:pPr>
              <a:defRPr/>
            </a:pPr>
            <a:r>
              <a:rPr lang="en-US" sz="3200" dirty="0">
                <a:solidFill>
                  <a:prstClr val="white"/>
                </a:solidFill>
                <a:latin typeface="Arial" charset="0"/>
                <a:ea typeface="ＭＳ Ｐゴシック" charset="0"/>
              </a:rPr>
              <a:t>But, a strong rationale is the basis of having the best chance at funding.</a:t>
            </a:r>
          </a:p>
        </p:txBody>
      </p:sp>
    </p:spTree>
    <p:extLst>
      <p:ext uri="{BB962C8B-B14F-4D97-AF65-F5344CB8AC3E}">
        <p14:creationId xmlns:p14="http://schemas.microsoft.com/office/powerpoint/2010/main" val="21417108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6165D"/>
        </a:solidFill>
        <a:effectLst/>
      </p:bgPr>
    </p:bg>
    <p:spTree>
      <p:nvGrpSpPr>
        <p:cNvPr id="1" name="">
          <a:extLst>
            <a:ext uri="{FF2B5EF4-FFF2-40B4-BE49-F238E27FC236}">
              <a16:creationId xmlns:a16="http://schemas.microsoft.com/office/drawing/2014/main" id="{B17746C0-F0C2-FAD8-8FD6-F4AA35029920}"/>
            </a:ext>
          </a:extLst>
        </p:cNvPr>
        <p:cNvGrpSpPr/>
        <p:nvPr/>
      </p:nvGrpSpPr>
      <p:grpSpPr>
        <a:xfrm>
          <a:off x="0" y="0"/>
          <a:ext cx="0" cy="0"/>
          <a:chOff x="0" y="0"/>
          <a:chExt cx="0" cy="0"/>
        </a:xfrm>
      </p:grpSpPr>
      <p:sp>
        <p:nvSpPr>
          <p:cNvPr id="39938" name="Rectangle 2">
            <a:extLst>
              <a:ext uri="{FF2B5EF4-FFF2-40B4-BE49-F238E27FC236}">
                <a16:creationId xmlns:a16="http://schemas.microsoft.com/office/drawing/2014/main" id="{6CDABCCD-20FD-8592-1F3E-7D87C0F2707A}"/>
              </a:ext>
            </a:extLst>
          </p:cNvPr>
          <p:cNvSpPr>
            <a:spLocks noGrp="1" noChangeArrowheads="1"/>
          </p:cNvSpPr>
          <p:nvPr>
            <p:ph type="title"/>
          </p:nvPr>
        </p:nvSpPr>
        <p:spPr>
          <a:xfrm>
            <a:off x="304800" y="685800"/>
            <a:ext cx="8686800" cy="4648200"/>
          </a:xfrm>
        </p:spPr>
        <p:txBody>
          <a:bodyPr/>
          <a:lstStyle/>
          <a:p>
            <a:pPr marL="9525" indent="-9525" algn="l"/>
            <a:r>
              <a:rPr lang="en-US" altLang="en-US" sz="4000" dirty="0">
                <a:solidFill>
                  <a:srgbClr val="FFFF00"/>
                </a:solidFill>
                <a:ea typeface="ＭＳ Ｐゴシック" panose="020B0600070205080204" pitchFamily="34" charset="-128"/>
              </a:rPr>
              <a:t>Knowledge gaps alone are seldom a strong rationale for research.</a:t>
            </a:r>
            <a:br>
              <a:rPr lang="en-US" altLang="en-US" dirty="0">
                <a:solidFill>
                  <a:srgbClr val="FFFF00"/>
                </a:solidFill>
                <a:ea typeface="ＭＳ Ｐゴシック" panose="020B0600070205080204" pitchFamily="34" charset="-128"/>
              </a:rPr>
            </a:br>
            <a:r>
              <a:rPr lang="en-US" altLang="en-US" dirty="0">
                <a:solidFill>
                  <a:srgbClr val="FFFF00"/>
                </a:solidFill>
                <a:ea typeface="ＭＳ Ｐゴシック" panose="020B0600070205080204" pitchFamily="34" charset="-128"/>
              </a:rPr>
              <a:t> </a:t>
            </a:r>
            <a:br>
              <a:rPr lang="en-US" altLang="en-US" sz="3600" dirty="0">
                <a:solidFill>
                  <a:srgbClr val="FFFF00"/>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If no one has studied a particular topic, there might be a good reason.</a:t>
            </a:r>
            <a:br>
              <a:rPr lang="en-US" altLang="en-US" sz="3200" dirty="0">
                <a:solidFill>
                  <a:schemeClr val="tx1"/>
                </a:solidFill>
                <a:ea typeface="ＭＳ Ｐゴシック" panose="020B0600070205080204" pitchFamily="34" charset="-128"/>
              </a:rPr>
            </a:br>
            <a:br>
              <a:rPr lang="en-US" altLang="en-US" sz="3200" dirty="0">
                <a:solidFill>
                  <a:schemeClr val="tx1"/>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Not every knowledge gap is worth addressing.</a:t>
            </a:r>
            <a:br>
              <a:rPr lang="en-US" altLang="en-US" sz="3200" dirty="0">
                <a:solidFill>
                  <a:schemeClr val="tx1"/>
                </a:solidFill>
                <a:ea typeface="ＭＳ Ｐゴシック" panose="020B0600070205080204" pitchFamily="34" charset="-128"/>
              </a:rPr>
            </a:br>
            <a:br>
              <a:rPr lang="en-US" altLang="en-US" sz="3200" dirty="0">
                <a:solidFill>
                  <a:schemeClr val="tx1"/>
                </a:solidFill>
                <a:ea typeface="ＭＳ Ｐゴシック" panose="020B0600070205080204" pitchFamily="34" charset="-128"/>
              </a:rPr>
            </a:br>
            <a:r>
              <a:rPr lang="en-US" altLang="en-US" sz="3200" dirty="0">
                <a:solidFill>
                  <a:schemeClr val="tx1"/>
                </a:solidFill>
                <a:ea typeface="ＭＳ Ｐゴシック" panose="020B0600070205080204" pitchFamily="34" charset="-128"/>
              </a:rPr>
              <a:t>Instead, address gaps that help solve problems that matter.</a:t>
            </a:r>
            <a:endParaRPr lang="en-US" altLang="en-US" sz="3600" dirty="0">
              <a:solidFill>
                <a:srgbClr val="FFFF00"/>
              </a:solidFill>
              <a:ea typeface="ＭＳ Ｐゴシック" panose="020B0600070205080204" pitchFamily="34" charset="-128"/>
            </a:endParaRPr>
          </a:p>
        </p:txBody>
      </p:sp>
      <p:sp>
        <p:nvSpPr>
          <p:cNvPr id="2" name="TextBox 1">
            <a:extLst>
              <a:ext uri="{FF2B5EF4-FFF2-40B4-BE49-F238E27FC236}">
                <a16:creationId xmlns:a16="http://schemas.microsoft.com/office/drawing/2014/main" id="{83C2886B-1AD4-0E50-EF71-06E063C09D39}"/>
              </a:ext>
            </a:extLst>
          </p:cNvPr>
          <p:cNvSpPr txBox="1"/>
          <p:nvPr/>
        </p:nvSpPr>
        <p:spPr>
          <a:xfrm>
            <a:off x="575065" y="6324600"/>
            <a:ext cx="8146269" cy="461665"/>
          </a:xfrm>
          <a:prstGeom prst="rect">
            <a:avLst/>
          </a:prstGeom>
          <a:noFill/>
        </p:spPr>
        <p:txBody>
          <a:bodyPr wrap="none" rtlCol="0">
            <a:spAutoFit/>
          </a:bodyPr>
          <a:lstStyle/>
          <a:p>
            <a:r>
              <a:rPr lang="en-GB" sz="2400" u="sng" dirty="0">
                <a:solidFill>
                  <a:srgbClr val="0000FF"/>
                </a:solidFill>
                <a:effectLst/>
                <a:latin typeface="Helvetica Neue" panose="02000503000000020004" pitchFamily="2" charset="0"/>
                <a:ea typeface="Helvetica Neue" panose="02000503000000020004" pitchFamily="2" charset="0"/>
                <a:cs typeface="Helvetica Neue" panose="02000503000000020004" pitchFamily="2" charset="0"/>
                <a:hlinkClick r:id="rId3"/>
              </a:rPr>
              <a:t>https://lennartnacke.com/why-research-gaps-are-bullsh1t</a:t>
            </a:r>
            <a:endParaRPr lang="en-US" dirty="0"/>
          </a:p>
        </p:txBody>
      </p:sp>
    </p:spTree>
    <p:extLst>
      <p:ext uri="{BB962C8B-B14F-4D97-AF65-F5344CB8AC3E}">
        <p14:creationId xmlns:p14="http://schemas.microsoft.com/office/powerpoint/2010/main" val="1887624458"/>
      </p:ext>
    </p:extLst>
  </p:cSld>
  <p:clrMapOvr>
    <a:masterClrMapping/>
  </p:clrMapOvr>
</p:sld>
</file>

<file path=ppt/theme/theme1.xml><?xml version="1.0" encoding="utf-8"?>
<a:theme xmlns:a="http://schemas.openxmlformats.org/drawingml/2006/main" name="Blank Presentation">
  <a:themeElements>
    <a:clrScheme name="Blank Presentation 8">
      <a:dk1>
        <a:srgbClr val="FFFFFF"/>
      </a:dk1>
      <a:lt1>
        <a:srgbClr val="FFFFFF"/>
      </a:lt1>
      <a:dk2>
        <a:srgbClr val="FFFFFF"/>
      </a:dk2>
      <a:lt2>
        <a:srgbClr val="808080"/>
      </a:lt2>
      <a:accent1>
        <a:srgbClr val="00CC99"/>
      </a:accent1>
      <a:accent2>
        <a:srgbClr val="3333CC"/>
      </a:accent2>
      <a:accent3>
        <a:srgbClr val="FFFFFF"/>
      </a:accent3>
      <a:accent4>
        <a:srgbClr val="DADADA"/>
      </a:accent4>
      <a:accent5>
        <a:srgbClr val="AAE2CA"/>
      </a:accent5>
      <a:accent6>
        <a:srgbClr val="2D2DB9"/>
      </a:accent6>
      <a:hlink>
        <a:srgbClr val="CCCCFF"/>
      </a:hlink>
      <a:folHlink>
        <a:srgbClr val="B2B2B2"/>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9"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9"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Blank Presentation 8">
        <a:dk1>
          <a:srgbClr val="FFFFFF"/>
        </a:dk1>
        <a:lt1>
          <a:srgbClr val="FFFFFF"/>
        </a:lt1>
        <a:dk2>
          <a:srgbClr val="FFFFFF"/>
        </a:dk2>
        <a:lt2>
          <a:srgbClr val="808080"/>
        </a:lt2>
        <a:accent1>
          <a:srgbClr val="00CC99"/>
        </a:accent1>
        <a:accent2>
          <a:srgbClr val="3333CC"/>
        </a:accent2>
        <a:accent3>
          <a:srgbClr val="FFFFFF"/>
        </a:accent3>
        <a:accent4>
          <a:srgbClr val="DADADA"/>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4_Blank Presentation">
  <a:themeElements>
    <a:clrScheme name="Blank Presentation 8">
      <a:dk1>
        <a:srgbClr val="FFFFFF"/>
      </a:dk1>
      <a:lt1>
        <a:srgbClr val="FFFFFF"/>
      </a:lt1>
      <a:dk2>
        <a:srgbClr val="FFFFFF"/>
      </a:dk2>
      <a:lt2>
        <a:srgbClr val="808080"/>
      </a:lt2>
      <a:accent1>
        <a:srgbClr val="00CC99"/>
      </a:accent1>
      <a:accent2>
        <a:srgbClr val="3333CC"/>
      </a:accent2>
      <a:accent3>
        <a:srgbClr val="FFFFFF"/>
      </a:accent3>
      <a:accent4>
        <a:srgbClr val="DADADA"/>
      </a:accent4>
      <a:accent5>
        <a:srgbClr val="AAE2CA"/>
      </a:accent5>
      <a:accent6>
        <a:srgbClr val="2D2DB9"/>
      </a:accent6>
      <a:hlink>
        <a:srgbClr val="CCCCFF"/>
      </a:hlink>
      <a:folHlink>
        <a:srgbClr val="B2B2B2"/>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9"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9"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Blank Presentation 8">
        <a:dk1>
          <a:srgbClr val="FFFFFF"/>
        </a:dk1>
        <a:lt1>
          <a:srgbClr val="FFFFFF"/>
        </a:lt1>
        <a:dk2>
          <a:srgbClr val="FFFFFF"/>
        </a:dk2>
        <a:lt2>
          <a:srgbClr val="808080"/>
        </a:lt2>
        <a:accent1>
          <a:srgbClr val="00CC99"/>
        </a:accent1>
        <a:accent2>
          <a:srgbClr val="3333CC"/>
        </a:accent2>
        <a:accent3>
          <a:srgbClr val="FFFFFF"/>
        </a:accent3>
        <a:accent4>
          <a:srgbClr val="DADADA"/>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Blank Presentation">
  <a:themeElements>
    <a:clrScheme name="Blank Presentation 8">
      <a:dk1>
        <a:srgbClr val="FFFFFF"/>
      </a:dk1>
      <a:lt1>
        <a:srgbClr val="FFFFFF"/>
      </a:lt1>
      <a:dk2>
        <a:srgbClr val="FFFFFF"/>
      </a:dk2>
      <a:lt2>
        <a:srgbClr val="808080"/>
      </a:lt2>
      <a:accent1>
        <a:srgbClr val="00CC99"/>
      </a:accent1>
      <a:accent2>
        <a:srgbClr val="3333CC"/>
      </a:accent2>
      <a:accent3>
        <a:srgbClr val="FFFFFF"/>
      </a:accent3>
      <a:accent4>
        <a:srgbClr val="DADADA"/>
      </a:accent4>
      <a:accent5>
        <a:srgbClr val="AAE2CA"/>
      </a:accent5>
      <a:accent6>
        <a:srgbClr val="2D2DB9"/>
      </a:accent6>
      <a:hlink>
        <a:srgbClr val="CCCCFF"/>
      </a:hlink>
      <a:folHlink>
        <a:srgbClr val="B2B2B2"/>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9"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9"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Blank Presentation 8">
        <a:dk1>
          <a:srgbClr val="FFFFFF"/>
        </a:dk1>
        <a:lt1>
          <a:srgbClr val="FFFFFF"/>
        </a:lt1>
        <a:dk2>
          <a:srgbClr val="FFFFFF"/>
        </a:dk2>
        <a:lt2>
          <a:srgbClr val="808080"/>
        </a:lt2>
        <a:accent1>
          <a:srgbClr val="00CC99"/>
        </a:accent1>
        <a:accent2>
          <a:srgbClr val="3333CC"/>
        </a:accent2>
        <a:accent3>
          <a:srgbClr val="FFFFFF"/>
        </a:accent3>
        <a:accent4>
          <a:srgbClr val="DADADA"/>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342900" marR="0" indent="-342900" algn="l" defTabSz="914400" rtl="0" eaLnBrk="1" fontAlgn="base" latinLnBrk="0" hangingPunct="1">
          <a:lnSpc>
            <a:spcPct val="100000"/>
          </a:lnSpc>
          <a:spcBef>
            <a:spcPct val="20000"/>
          </a:spcBef>
          <a:spcAft>
            <a:spcPct val="0"/>
          </a:spcAft>
          <a:buClrTx/>
          <a:buSzTx/>
          <a:buFontTx/>
          <a:buChar char="•"/>
          <a:tabLst/>
          <a:defRPr kumimoji="0" lang="en-US" sz="32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342900" marR="0" indent="-342900" algn="l" defTabSz="914400" rtl="0" eaLnBrk="1" fontAlgn="base" latinLnBrk="0" hangingPunct="1">
          <a:lnSpc>
            <a:spcPct val="100000"/>
          </a:lnSpc>
          <a:spcBef>
            <a:spcPct val="20000"/>
          </a:spcBef>
          <a:spcAft>
            <a:spcPct val="0"/>
          </a:spcAft>
          <a:buClrTx/>
          <a:buSzTx/>
          <a:buFontTx/>
          <a:buChar char="•"/>
          <a:tabLst/>
          <a:defRPr kumimoji="0" lang="en-US" sz="3200" b="1"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2_Blank Presentation">
  <a:themeElements>
    <a:clrScheme name="Blank Presentation 8">
      <a:dk1>
        <a:srgbClr val="FFFFFF"/>
      </a:dk1>
      <a:lt1>
        <a:srgbClr val="FFFFFF"/>
      </a:lt1>
      <a:dk2>
        <a:srgbClr val="FFFFFF"/>
      </a:dk2>
      <a:lt2>
        <a:srgbClr val="808080"/>
      </a:lt2>
      <a:accent1>
        <a:srgbClr val="00CC99"/>
      </a:accent1>
      <a:accent2>
        <a:srgbClr val="3333CC"/>
      </a:accent2>
      <a:accent3>
        <a:srgbClr val="FFFFFF"/>
      </a:accent3>
      <a:accent4>
        <a:srgbClr val="DADADA"/>
      </a:accent4>
      <a:accent5>
        <a:srgbClr val="AAE2CA"/>
      </a:accent5>
      <a:accent6>
        <a:srgbClr val="2D2DB9"/>
      </a:accent6>
      <a:hlink>
        <a:srgbClr val="CCCCFF"/>
      </a:hlink>
      <a:folHlink>
        <a:srgbClr val="B2B2B2"/>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9"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9"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Blank Presentation 8">
        <a:dk1>
          <a:srgbClr val="FFFFFF"/>
        </a:dk1>
        <a:lt1>
          <a:srgbClr val="FFFFFF"/>
        </a:lt1>
        <a:dk2>
          <a:srgbClr val="FFFFFF"/>
        </a:dk2>
        <a:lt2>
          <a:srgbClr val="808080"/>
        </a:lt2>
        <a:accent1>
          <a:srgbClr val="00CC99"/>
        </a:accent1>
        <a:accent2>
          <a:srgbClr val="3333CC"/>
        </a:accent2>
        <a:accent3>
          <a:srgbClr val="FFFFFF"/>
        </a:accent3>
        <a:accent4>
          <a:srgbClr val="DADADA"/>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5_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7_Blank Presentation">
  <a:themeElements>
    <a:clrScheme name="Blank Presentation 8">
      <a:dk1>
        <a:srgbClr val="FFFFFF"/>
      </a:dk1>
      <a:lt1>
        <a:srgbClr val="FFFFFF"/>
      </a:lt1>
      <a:dk2>
        <a:srgbClr val="FFFFFF"/>
      </a:dk2>
      <a:lt2>
        <a:srgbClr val="808080"/>
      </a:lt2>
      <a:accent1>
        <a:srgbClr val="00CC99"/>
      </a:accent1>
      <a:accent2>
        <a:srgbClr val="3333CC"/>
      </a:accent2>
      <a:accent3>
        <a:srgbClr val="FFFFFF"/>
      </a:accent3>
      <a:accent4>
        <a:srgbClr val="DADADA"/>
      </a:accent4>
      <a:accent5>
        <a:srgbClr val="AAE2CA"/>
      </a:accent5>
      <a:accent6>
        <a:srgbClr val="2D2DB9"/>
      </a:accent6>
      <a:hlink>
        <a:srgbClr val="CCCCFF"/>
      </a:hlink>
      <a:folHlink>
        <a:srgbClr val="B2B2B2"/>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Blank Presentation 8">
        <a:dk1>
          <a:srgbClr val="FFFFFF"/>
        </a:dk1>
        <a:lt1>
          <a:srgbClr val="FFFFFF"/>
        </a:lt1>
        <a:dk2>
          <a:srgbClr val="FFFFFF"/>
        </a:dk2>
        <a:lt2>
          <a:srgbClr val="808080"/>
        </a:lt2>
        <a:accent1>
          <a:srgbClr val="00CC99"/>
        </a:accent1>
        <a:accent2>
          <a:srgbClr val="3333CC"/>
        </a:accent2>
        <a:accent3>
          <a:srgbClr val="FFFFFF"/>
        </a:accent3>
        <a:accent4>
          <a:srgbClr val="DADADA"/>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240962CCB8CA64AB4DAF2C8B7389621" ma:contentTypeVersion="13" ma:contentTypeDescription="Create a new document." ma:contentTypeScope="" ma:versionID="50ab9a366842309f336ed61c5be2973d">
  <xsd:schema xmlns:xsd="http://www.w3.org/2001/XMLSchema" xmlns:xs="http://www.w3.org/2001/XMLSchema" xmlns:p="http://schemas.microsoft.com/office/2006/metadata/properties" xmlns:ns2="f90c77d1-93ed-4f71-8f4c-7998a9530f63" xmlns:ns3="e126fe4f-ea1a-43f6-ac45-2d71a1d6365f" targetNamespace="http://schemas.microsoft.com/office/2006/metadata/properties" ma:root="true" ma:fieldsID="2d131221133a372bb21dcfd9d63ff8a2" ns2:_="" ns3:_="">
    <xsd:import namespace="f90c77d1-93ed-4f71-8f4c-7998a9530f63"/>
    <xsd:import namespace="e126fe4f-ea1a-43f6-ac45-2d71a1d6365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90c77d1-93ed-4f71-8f4c-7998a9530f6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6d63537c-d192-4dc4-bb87-a5632b1c7687"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126fe4f-ea1a-43f6-ac45-2d71a1d6365f"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af469578-d4c4-43e6-9f3e-6d981ab352b3}" ma:internalName="TaxCatchAll" ma:showField="CatchAllData" ma:web="e126fe4f-ea1a-43f6-ac45-2d71a1d6365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f90c77d1-93ed-4f71-8f4c-7998a9530f63">
      <Terms xmlns="http://schemas.microsoft.com/office/infopath/2007/PartnerControls"/>
    </lcf76f155ced4ddcb4097134ff3c332f>
    <TaxCatchAll xmlns="e126fe4f-ea1a-43f6-ac45-2d71a1d6365f" xsi:nil="true"/>
  </documentManagement>
</p:properties>
</file>

<file path=customXml/itemProps1.xml><?xml version="1.0" encoding="utf-8"?>
<ds:datastoreItem xmlns:ds="http://schemas.openxmlformats.org/officeDocument/2006/customXml" ds:itemID="{B8DF935E-83C8-41B6-AB6A-A08A3354A614}"/>
</file>

<file path=customXml/itemProps2.xml><?xml version="1.0" encoding="utf-8"?>
<ds:datastoreItem xmlns:ds="http://schemas.openxmlformats.org/officeDocument/2006/customXml" ds:itemID="{E0783CD2-0106-49B3-A963-8979C87B975B}"/>
</file>

<file path=customXml/itemProps3.xml><?xml version="1.0" encoding="utf-8"?>
<ds:datastoreItem xmlns:ds="http://schemas.openxmlformats.org/officeDocument/2006/customXml" ds:itemID="{5D0D06E6-1F58-4149-94D7-87F226F67076}"/>
</file>

<file path=docProps/app.xml><?xml version="1.0" encoding="utf-8"?>
<Properties xmlns="http://schemas.openxmlformats.org/officeDocument/2006/extended-properties" xmlns:vt="http://schemas.openxmlformats.org/officeDocument/2006/docPropsVTypes">
  <Template>Macintosh HD:Applications:Microsoft Office 98:Templates:Blank Presentation</Template>
  <TotalTime>17541</TotalTime>
  <Words>2537</Words>
  <Application>Microsoft Office PowerPoint</Application>
  <PresentationFormat>On-screen Show (4:3)</PresentationFormat>
  <Paragraphs>308</Paragraphs>
  <Slides>60</Slides>
  <Notes>43</Notes>
  <HiddenSlides>0</HiddenSlides>
  <MMClips>0</MMClips>
  <ScaleCrop>false</ScaleCrop>
  <HeadingPairs>
    <vt:vector size="4" baseType="variant">
      <vt:variant>
        <vt:lpstr>Theme</vt:lpstr>
      </vt:variant>
      <vt:variant>
        <vt:i4>8</vt:i4>
      </vt:variant>
      <vt:variant>
        <vt:lpstr>Slide Titles</vt:lpstr>
      </vt:variant>
      <vt:variant>
        <vt:i4>60</vt:i4>
      </vt:variant>
    </vt:vector>
  </HeadingPairs>
  <TitlesOfParts>
    <vt:vector size="68" baseType="lpstr">
      <vt:lpstr>Blank Presentation</vt:lpstr>
      <vt:lpstr>4_Blank Presentation</vt:lpstr>
      <vt:lpstr>1_Blank Presentation</vt:lpstr>
      <vt:lpstr>Office Theme</vt:lpstr>
      <vt:lpstr>Default Design</vt:lpstr>
      <vt:lpstr>2_Blank Presentation</vt:lpstr>
      <vt:lpstr>5_Blank Presentation</vt:lpstr>
      <vt:lpstr>7_Blank Presentation</vt:lpstr>
      <vt:lpstr>Putting Pen to Paper</vt:lpstr>
      <vt:lpstr>PowerPoint Presentation</vt:lpstr>
      <vt:lpstr>What you will learn in this session:</vt:lpstr>
      <vt:lpstr>PowerPoint Presentation</vt:lpstr>
      <vt:lpstr>PowerPoint Presentation</vt:lpstr>
      <vt:lpstr>PowerPoint Presentation</vt:lpstr>
      <vt:lpstr>PowerPoint Presentation</vt:lpstr>
      <vt:lpstr>PowerPoint Presentation</vt:lpstr>
      <vt:lpstr>Knowledge gaps alone are seldom a strong rationale for research.   If no one has studied a particular topic, there might be a good reason.  Not every knowledge gap is worth addressing.  Instead, address gaps that help solve problems that matter.</vt:lpstr>
      <vt:lpstr>Instead of asking "What hasn't been studied?”, start with asking yourself:  What are pressing clinical or public health problems, and how can my research help address these?   What are the existing inconsistencies, tensions, or contradictions in the current understanding of these problems?   What are the limitations of current approaches and solutions, and why do these limitations matter?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Know the context for the call for proposals.  Are you eligible?  Are there favored competitors due to how the call for proposals was written?  Call the program manager to discuss your proposal, if possible. </vt:lpstr>
      <vt:lpstr>What are they looking for?  Pay attention to the criteria by which the proposal will be judged.  Talk with prior applicants (particularly successful ones).  Get copies of previous submissions. </vt:lpstr>
      <vt:lpstr>PowerPoint Presentation</vt:lpstr>
      <vt:lpstr>PowerPoint Presentation</vt:lpstr>
      <vt:lpstr>Know your audience, and write the proposal accordingly.   Will generalists be on the panel?  (Much more likely for awards and fellowships.)  Will specialists be reviewing the proposal?  What do your funders SAY they want to fund? Any relevant priority setting work?  </vt:lpstr>
      <vt:lpstr>PowerPoint Presentation</vt:lpstr>
      <vt:lpstr>Manage and mitigate risks in your proposal.</vt:lpstr>
      <vt:lpstr>PowerPoint Presentation</vt:lpstr>
      <vt:lpstr>Value for Money</vt:lpstr>
      <vt:lpstr>Impact</vt:lpstr>
      <vt:lpstr>Impact</vt:lpstr>
      <vt:lpstr>PowerPoint Presentation</vt:lpstr>
      <vt:lpstr>PowerPoint Presentation</vt:lpstr>
      <vt:lpstr>Ensure a strong opening to the proposal.   Never underestimate the importance of first impressions.</vt:lpstr>
      <vt:lpstr>Write a strong problem statement.   The problem statement is the hinge around which your proposal rotates.</vt:lpstr>
      <vt:lpstr>A good introduction has three parts.</vt:lpstr>
      <vt:lpstr>Background and  Literature Synthesis</vt:lpstr>
      <vt:lpstr>Say why you are the best to solve this problem.  If you don’t have the skills to deliver, how will you obtain those skills?  Training?  Collaboration? </vt:lpstr>
      <vt:lpstr>Say why this problem is timely.   Why is this research needed now? </vt:lpstr>
      <vt:lpstr>PowerPoint Presentation</vt:lpstr>
      <vt:lpstr>Get the killer material up front and be concise.   In one or two paragraphs, give an overview of the proposal with background information, the problem statement, why the problem statement is bad, how only you are poised and able to save the day. </vt:lpstr>
      <vt:lpstr>Which is the best opening sentence for a proposal?  1. “This proposal is about health app use and its effect on rates of depression.”  2. I am applying for a fellowship to support my research which is about the changing rates of depression in the context of mobile phone use.”  3. “Many scientists have been debating the role of app use on mental health.”  4. “Depression is increasing due to recent changes in people's use of phone apps.”</vt:lpstr>
      <vt:lpstr>Follow the instructions precisely.   Read the instructions multiple times during the preparation of the proposal.</vt:lpstr>
      <vt:lpstr>PowerPoint Presentation</vt:lpstr>
      <vt:lpstr>PowerPoint Presentation</vt:lpstr>
      <vt:lpstr>PowerPoint Presentation</vt:lpstr>
      <vt:lpstr>Make the submission readable,  professional, and beautiful.  Fill up the required fields, but don’t cram text into page limits  Make the most of fonts (but don’t over do it)  Word limits are maximums, not targets  Use the skills of precision and concision to tighten the message in less text (“Omit needless words”)</vt:lpstr>
      <vt:lpstr>Acronyms are supposed to make life easier for the reader not the author!</vt:lpstr>
      <vt:lpstr>Overcoming Barriers to Writing</vt:lpstr>
      <vt:lpstr>PowerPoint Presentation</vt:lpstr>
      <vt:lpstr>‘Reading’ the response</vt:lpstr>
      <vt:lpstr>70/30 rule</vt:lpstr>
      <vt:lpstr>Interview</vt:lpstr>
      <vt:lpstr>Rejection and resubmission</vt:lpstr>
      <vt:lpstr>PowerPoint Presentation</vt:lpstr>
      <vt:lpstr>PowerPoint Presentation</vt:lpstr>
    </vt:vector>
  </TitlesOfParts>
  <Company>National Severe Storms Laboratory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 Skills for Scientists</dc:title>
  <dc:creator>David Schultz</dc:creator>
  <cp:lastModifiedBy>David Schultz</cp:lastModifiedBy>
  <cp:revision>647</cp:revision>
  <cp:lastPrinted>2005-06-15T00:34:53Z</cp:lastPrinted>
  <dcterms:created xsi:type="dcterms:W3CDTF">2002-08-14T21:19:28Z</dcterms:created>
  <dcterms:modified xsi:type="dcterms:W3CDTF">2025-07-14T12:47:30Z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0x0101002240962CCB8CA64AB4DAF2C8B7389621</vt:lpwstr>
  </property>
</Properties>
</file>

<file path=docProps/thumbnail.jpeg>
</file>